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1" r:id="rId1"/>
    <p:sldMasterId id="2147484001" r:id="rId2"/>
  </p:sldMasterIdLst>
  <p:notesMasterIdLst>
    <p:notesMasterId r:id="rId9"/>
  </p:notesMasterIdLst>
  <p:handoutMasterIdLst>
    <p:handoutMasterId r:id="rId10"/>
  </p:handoutMasterIdLst>
  <p:sldIdLst>
    <p:sldId id="311" r:id="rId3"/>
    <p:sldId id="650" r:id="rId4"/>
    <p:sldId id="408" r:id="rId5"/>
    <p:sldId id="649" r:id="rId6"/>
    <p:sldId id="589" r:id="rId7"/>
    <p:sldId id="65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am 12-Project one" id="{9BC9EAD1-D383-BD41-9F55-3DB140F3365E}">
          <p14:sldIdLst>
            <p14:sldId id="311"/>
            <p14:sldId id="650"/>
            <p14:sldId id="408"/>
            <p14:sldId id="649"/>
            <p14:sldId id="589"/>
            <p14:sldId id="65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7536" userDrawn="1">
          <p15:clr>
            <a:srgbClr val="A4A3A4"/>
          </p15:clr>
        </p15:guide>
        <p15:guide id="4" pos="144" userDrawn="1">
          <p15:clr>
            <a:srgbClr val="A4A3A4"/>
          </p15:clr>
        </p15:guide>
        <p15:guide id="6" orient="horz" pos="115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3E0"/>
    <a:srgbClr val="D2CDC7"/>
    <a:srgbClr val="A8A29B"/>
    <a:srgbClr val="BBD1D1"/>
    <a:srgbClr val="E0E2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82589" autoAdjust="0"/>
  </p:normalViewPr>
  <p:slideViewPr>
    <p:cSldViewPr snapToGrid="0" showGuides="1">
      <p:cViewPr varScale="1">
        <p:scale>
          <a:sx n="119" d="100"/>
          <a:sy n="119" d="100"/>
        </p:scale>
        <p:origin x="132" y="312"/>
      </p:cViewPr>
      <p:guideLst>
        <p:guide orient="horz" pos="2160"/>
        <p:guide pos="3840"/>
        <p:guide pos="7536"/>
        <p:guide pos="144"/>
        <p:guide orient="horz" pos="1152"/>
      </p:guideLst>
    </p:cSldViewPr>
  </p:slid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117" d="100"/>
          <a:sy n="117" d="100"/>
        </p:scale>
        <p:origin x="4200"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CB481A-6A9F-C849-8D00-999318325E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2A46ACF-3DC8-254B-9AB4-38A1DC77DDD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E5838-36DA-424D-99FF-98455E565D1B}" type="datetimeFigureOut">
              <a:rPr lang="en-US" smtClean="0"/>
              <a:t>8/1/2020</a:t>
            </a:fld>
            <a:endParaRPr lang="en-US"/>
          </a:p>
        </p:txBody>
      </p:sp>
      <p:sp>
        <p:nvSpPr>
          <p:cNvPr id="4" name="Footer Placeholder 3">
            <a:extLst>
              <a:ext uri="{FF2B5EF4-FFF2-40B4-BE49-F238E27FC236}">
                <a16:creationId xmlns:a16="http://schemas.microsoft.com/office/drawing/2014/main" id="{2F18BDAB-DE9C-A54D-AB26-1E5AFC79986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5CF1E2A-0EDC-B542-A0BE-44305C8B221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600DA9-B251-9745-92E6-D5F5AD1EA367}" type="slidenum">
              <a:rPr lang="en-US" smtClean="0"/>
              <a:t>‹#›</a:t>
            </a:fld>
            <a:endParaRPr lang="en-US"/>
          </a:p>
        </p:txBody>
      </p:sp>
    </p:spTree>
    <p:extLst>
      <p:ext uri="{BB962C8B-B14F-4D97-AF65-F5344CB8AC3E}">
        <p14:creationId xmlns:p14="http://schemas.microsoft.com/office/powerpoint/2010/main" val="113261647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9C25BA-F9B0-4418-8CA0-3A9DF1256BA5}" type="datetimeFigureOut">
              <a:rPr lang="en-US" smtClean="0"/>
              <a:t>8/1/2020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DC5964-3162-43B5-B1EC-63C8D166D7D3}" type="slidenum">
              <a:rPr lang="en-US" smtClean="0"/>
              <a:t>‹#›</a:t>
            </a:fld>
            <a:endParaRPr lang="en-US"/>
          </a:p>
        </p:txBody>
      </p:sp>
    </p:spTree>
    <p:extLst>
      <p:ext uri="{BB962C8B-B14F-4D97-AF65-F5344CB8AC3E}">
        <p14:creationId xmlns:p14="http://schemas.microsoft.com/office/powerpoint/2010/main" val="6849716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EDC5964-3162-43B5-B1EC-63C8D166D7D3}" type="slidenum">
              <a:rPr lang="en-US" smtClean="0"/>
              <a:t>3</a:t>
            </a:fld>
            <a:endParaRPr lang="en-US" dirty="0"/>
          </a:p>
        </p:txBody>
      </p:sp>
    </p:spTree>
    <p:extLst>
      <p:ext uri="{BB962C8B-B14F-4D97-AF65-F5344CB8AC3E}">
        <p14:creationId xmlns:p14="http://schemas.microsoft.com/office/powerpoint/2010/main" val="15605054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21.jp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jpg"/><Relationship Id="rId1" Type="http://schemas.openxmlformats.org/officeDocument/2006/relationships/slideMaster" Target="../slideMasters/slideMaster2.xml"/><Relationship Id="rId4" Type="http://schemas.openxmlformats.org/officeDocument/2006/relationships/image" Target="../media/image7.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jpe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7.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25.png"/><Relationship Id="rId4" Type="http://schemas.openxmlformats.org/officeDocument/2006/relationships/image" Target="../media/image24.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5.png"/><Relationship Id="rId1" Type="http://schemas.openxmlformats.org/officeDocument/2006/relationships/slideMaster" Target="../slideMasters/slideMaster2.xml"/><Relationship Id="rId5" Type="http://schemas.openxmlformats.org/officeDocument/2006/relationships/image" Target="../media/image24.png"/><Relationship Id="rId4" Type="http://schemas.openxmlformats.org/officeDocument/2006/relationships/image" Target="../media/image26.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25.png"/><Relationship Id="rId1" Type="http://schemas.openxmlformats.org/officeDocument/2006/relationships/slideMaster" Target="../slideMasters/slideMaster2.xml"/><Relationship Id="rId6" Type="http://schemas.openxmlformats.org/officeDocument/2006/relationships/image" Target="../media/image24.png"/><Relationship Id="rId5" Type="http://schemas.openxmlformats.org/officeDocument/2006/relationships/image" Target="../media/image28.png"/><Relationship Id="rId4" Type="http://schemas.openxmlformats.org/officeDocument/2006/relationships/image" Target="../media/image27.pn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1.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2.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30.jp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9.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4.jp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5.jp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Title with Abstract Border">
    <p:bg>
      <p:bgPr>
        <a:solidFill>
          <a:schemeClr val="bg2"/>
        </a:solidFill>
        <a:effectLst/>
      </p:bgPr>
    </p:bg>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sp>
        <p:nvSpPr>
          <p:cNvPr id="4" name="Text Field">
            <a:extLst>
              <a:ext uri="{FF2B5EF4-FFF2-40B4-BE49-F238E27FC236}">
                <a16:creationId xmlns:a16="http://schemas.microsoft.com/office/drawing/2014/main" id="{7F29C372-9BB3-B540-BC47-46BD6E59417E}"/>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5" name="Text Field">
            <a:extLst>
              <a:ext uri="{FF2B5EF4-FFF2-40B4-BE49-F238E27FC236}">
                <a16:creationId xmlns:a16="http://schemas.microsoft.com/office/drawing/2014/main" id="{5EDA7B8D-9195-5945-993F-1344630DF996}"/>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a:t>
            </a:r>
          </a:p>
        </p:txBody>
      </p:sp>
      <p:cxnSp>
        <p:nvCxnSpPr>
          <p:cNvPr id="18" name="Accent Mark">
            <a:extLst>
              <a:ext uri="{FF2B5EF4-FFF2-40B4-BE49-F238E27FC236}">
                <a16:creationId xmlns:a16="http://schemas.microsoft.com/office/drawing/2014/main" id="{AA45C8D8-A5D7-DC46-8327-6FCBF03151F6}"/>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7" name="Subhead">
            <a:extLst>
              <a:ext uri="{FF2B5EF4-FFF2-40B4-BE49-F238E27FC236}">
                <a16:creationId xmlns:a16="http://schemas.microsoft.com/office/drawing/2014/main" id="{12EB3548-39AB-5846-A4F6-A7D8515AEE59}"/>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6" name="Title">
            <a:extLst>
              <a:ext uri="{FF2B5EF4-FFF2-40B4-BE49-F238E27FC236}">
                <a16:creationId xmlns:a16="http://schemas.microsoft.com/office/drawing/2014/main" id="{2E021ED4-814D-9648-831F-EDE24ED2D4F8}"/>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latin typeface="Georgia" panose="02040502050405020303" pitchFamily="18" charset="0"/>
              </a:defRPr>
            </a:lvl1pPr>
          </a:lstStyle>
          <a:p>
            <a:r>
              <a:rPr lang="en-US" dirty="0"/>
              <a:t>Title goes here (up to two lines) </a:t>
            </a:r>
            <a:br>
              <a:rPr lang="en-US" dirty="0"/>
            </a:br>
            <a:r>
              <a:rPr lang="en-US" dirty="0"/>
              <a:t>Georgia Regular 40pt</a:t>
            </a:r>
          </a:p>
        </p:txBody>
      </p:sp>
    </p:spTree>
    <p:extLst>
      <p:ext uri="{BB962C8B-B14F-4D97-AF65-F5344CB8AC3E}">
        <p14:creationId xmlns:p14="http://schemas.microsoft.com/office/powerpoint/2010/main" val="3358312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ark - Numbered Outline">
    <p:bg>
      <p:bgPr>
        <a:solidFill>
          <a:schemeClr val="tx1"/>
        </a:solidFill>
        <a:effectLst/>
      </p:bgPr>
    </p:bg>
    <p:spTree>
      <p:nvGrpSpPr>
        <p:cNvPr id="1" name=""/>
        <p:cNvGrpSpPr/>
        <p:nvPr/>
      </p:nvGrpSpPr>
      <p:grpSpPr>
        <a:xfrm>
          <a:off x="0" y="0"/>
          <a:ext cx="0" cy="0"/>
          <a:chOff x="0" y="0"/>
          <a:chExt cx="0" cy="0"/>
        </a:xfrm>
      </p:grpSpPr>
      <p:pic>
        <p:nvPicPr>
          <p:cNvPr id="4" name="Data Texture Cloud">
            <a:extLst>
              <a:ext uri="{FF2B5EF4-FFF2-40B4-BE49-F238E27FC236}">
                <a16:creationId xmlns:a16="http://schemas.microsoft.com/office/drawing/2014/main" id="{69E13B9F-678E-A049-88C5-7C61A70A280E}"/>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5" name="Footer">
            <a:extLst>
              <a:ext uri="{FF2B5EF4-FFF2-40B4-BE49-F238E27FC236}">
                <a16:creationId xmlns:a16="http://schemas.microsoft.com/office/drawing/2014/main" id="{1EBF30CA-C141-344E-8ACF-6678A5BBAFB4}"/>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wrap="none"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1"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1"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1"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1"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1"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Title">
            <a:extLst>
              <a:ext uri="{FF2B5EF4-FFF2-40B4-BE49-F238E27FC236}">
                <a16:creationId xmlns:a16="http://schemas.microsoft.com/office/drawing/2014/main" id="{023B1513-D7D1-ED45-9AE9-75BA91464BF8}"/>
              </a:ext>
            </a:extLst>
          </p:cNvPr>
          <p:cNvSpPr>
            <a:spLocks noGrp="1"/>
          </p:cNvSpPr>
          <p:nvPr>
            <p:ph type="body" sz="quarter" idx="20" hasCustomPrompt="1"/>
          </p:nvPr>
        </p:nvSpPr>
        <p:spPr>
          <a:xfrm>
            <a:off x="762000" y="508000"/>
            <a:ext cx="10671048" cy="822960"/>
          </a:xfrm>
        </p:spPr>
        <p:txBody>
          <a:bodyPr anchor="b" anchorCtr="0"/>
          <a:lstStyle>
            <a:lvl1pPr>
              <a:defRPr sz="2400" b="1">
                <a:solidFill>
                  <a:schemeClr val="bg1"/>
                </a:solidFill>
              </a:defRPr>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09798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Light - Numbered Outline 2 Column">
    <p:bg>
      <p:bgPr>
        <a:solidFill>
          <a:schemeClr val="bg2"/>
        </a:solidFill>
        <a:effectLst/>
      </p:bgPr>
    </p:bg>
    <p:spTree>
      <p:nvGrpSpPr>
        <p:cNvPr id="1" name=""/>
        <p:cNvGrpSpPr/>
        <p:nvPr/>
      </p:nvGrpSpPr>
      <p:grpSpPr>
        <a:xfrm>
          <a:off x="0" y="0"/>
          <a:ext cx="0" cy="0"/>
          <a:chOff x="0" y="0"/>
          <a:chExt cx="0" cy="0"/>
        </a:xfrm>
      </p:grpSpPr>
      <p:pic>
        <p:nvPicPr>
          <p:cNvPr id="33" name="Data Texture Cloud">
            <a:extLst>
              <a:ext uri="{FF2B5EF4-FFF2-40B4-BE49-F238E27FC236}">
                <a16:creationId xmlns:a16="http://schemas.microsoft.com/office/drawing/2014/main" id="{6BADE36C-1CA5-5845-B02A-AEABA73DB1CD}"/>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5" name="Footer">
            <a:extLst>
              <a:ext uri="{FF2B5EF4-FFF2-40B4-BE49-F238E27FC236}">
                <a16:creationId xmlns:a16="http://schemas.microsoft.com/office/drawing/2014/main" id="{6437C572-88B3-0F48-9AC6-404CE959FA0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8" name="Number">
            <a:extLst>
              <a:ext uri="{FF2B5EF4-FFF2-40B4-BE49-F238E27FC236}">
                <a16:creationId xmlns:a16="http://schemas.microsoft.com/office/drawing/2014/main" id="{2F38CE05-2128-F946-832B-CF7806F2B597}"/>
              </a:ext>
            </a:extLst>
          </p:cNvPr>
          <p:cNvSpPr>
            <a:spLocks noGrp="1"/>
          </p:cNvSpPr>
          <p:nvPr>
            <p:ph type="body" sz="quarter" idx="26" hasCustomPrompt="1"/>
          </p:nvPr>
        </p:nvSpPr>
        <p:spPr>
          <a:xfrm>
            <a:off x="6342892" y="3916426"/>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7" name="Number">
            <a:extLst>
              <a:ext uri="{FF2B5EF4-FFF2-40B4-BE49-F238E27FC236}">
                <a16:creationId xmlns:a16="http://schemas.microsoft.com/office/drawing/2014/main" id="{57B2FD3E-93EE-0A45-9E7C-CB3E5765653D}"/>
              </a:ext>
            </a:extLst>
          </p:cNvPr>
          <p:cNvSpPr>
            <a:spLocks noGrp="1"/>
          </p:cNvSpPr>
          <p:nvPr>
            <p:ph type="body" sz="quarter" idx="25" hasCustomPrompt="1"/>
          </p:nvPr>
        </p:nvSpPr>
        <p:spPr>
          <a:xfrm>
            <a:off x="6342892" y="3397254"/>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6" name="Number">
            <a:extLst>
              <a:ext uri="{FF2B5EF4-FFF2-40B4-BE49-F238E27FC236}">
                <a16:creationId xmlns:a16="http://schemas.microsoft.com/office/drawing/2014/main" id="{4C37858A-AC21-CB41-8C96-65D9002230E4}"/>
              </a:ext>
            </a:extLst>
          </p:cNvPr>
          <p:cNvSpPr>
            <a:spLocks noGrp="1"/>
          </p:cNvSpPr>
          <p:nvPr>
            <p:ph type="body" sz="quarter" idx="24" hasCustomPrompt="1"/>
          </p:nvPr>
        </p:nvSpPr>
        <p:spPr>
          <a:xfrm>
            <a:off x="6342892" y="2878080"/>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5" name="Number">
            <a:extLst>
              <a:ext uri="{FF2B5EF4-FFF2-40B4-BE49-F238E27FC236}">
                <a16:creationId xmlns:a16="http://schemas.microsoft.com/office/drawing/2014/main" id="{97B05350-6C68-E84A-81F0-64BB53EE5EE5}"/>
              </a:ext>
            </a:extLst>
          </p:cNvPr>
          <p:cNvSpPr>
            <a:spLocks noGrp="1"/>
          </p:cNvSpPr>
          <p:nvPr>
            <p:ph type="body" sz="quarter" idx="23" hasCustomPrompt="1"/>
          </p:nvPr>
        </p:nvSpPr>
        <p:spPr>
          <a:xfrm>
            <a:off x="6342892" y="2358906"/>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34" name="Number">
            <a:extLst>
              <a:ext uri="{FF2B5EF4-FFF2-40B4-BE49-F238E27FC236}">
                <a16:creationId xmlns:a16="http://schemas.microsoft.com/office/drawing/2014/main" id="{50B157E0-DFD4-4442-837D-FEFEE0ED83D0}"/>
              </a:ext>
            </a:extLst>
          </p:cNvPr>
          <p:cNvSpPr>
            <a:spLocks noGrp="1"/>
          </p:cNvSpPr>
          <p:nvPr>
            <p:ph type="body" sz="quarter" idx="22" hasCustomPrompt="1"/>
          </p:nvPr>
        </p:nvSpPr>
        <p:spPr>
          <a:xfrm>
            <a:off x="6342892" y="1839732"/>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42" name="Text Field">
            <a:extLst>
              <a:ext uri="{FF2B5EF4-FFF2-40B4-BE49-F238E27FC236}">
                <a16:creationId xmlns:a16="http://schemas.microsoft.com/office/drawing/2014/main" id="{513F9047-4D4F-4944-A54F-6838E69D529C}"/>
              </a:ext>
            </a:extLst>
          </p:cNvPr>
          <p:cNvSpPr>
            <a:spLocks noGrp="1"/>
          </p:cNvSpPr>
          <p:nvPr>
            <p:ph type="body" idx="30"/>
          </p:nvPr>
        </p:nvSpPr>
        <p:spPr>
          <a:xfrm>
            <a:off x="6946209"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1" name="Text Field">
            <a:extLst>
              <a:ext uri="{FF2B5EF4-FFF2-40B4-BE49-F238E27FC236}">
                <a16:creationId xmlns:a16="http://schemas.microsoft.com/office/drawing/2014/main" id="{AB0EA59E-C5BD-2449-B9B1-56DEAED420FF}"/>
              </a:ext>
            </a:extLst>
          </p:cNvPr>
          <p:cNvSpPr>
            <a:spLocks noGrp="1"/>
          </p:cNvSpPr>
          <p:nvPr>
            <p:ph type="body" idx="29"/>
          </p:nvPr>
        </p:nvSpPr>
        <p:spPr>
          <a:xfrm>
            <a:off x="6946209"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0" name="Text Field">
            <a:extLst>
              <a:ext uri="{FF2B5EF4-FFF2-40B4-BE49-F238E27FC236}">
                <a16:creationId xmlns:a16="http://schemas.microsoft.com/office/drawing/2014/main" id="{22511F22-E591-F74E-BFD2-CDD45D3AD3EB}"/>
              </a:ext>
            </a:extLst>
          </p:cNvPr>
          <p:cNvSpPr>
            <a:spLocks noGrp="1"/>
          </p:cNvSpPr>
          <p:nvPr>
            <p:ph type="body" idx="28"/>
          </p:nvPr>
        </p:nvSpPr>
        <p:spPr>
          <a:xfrm>
            <a:off x="6946209"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9" name="Text Field">
            <a:extLst>
              <a:ext uri="{FF2B5EF4-FFF2-40B4-BE49-F238E27FC236}">
                <a16:creationId xmlns:a16="http://schemas.microsoft.com/office/drawing/2014/main" id="{22D41171-F1BC-0242-9A58-63B4D72A490C}"/>
              </a:ext>
            </a:extLst>
          </p:cNvPr>
          <p:cNvSpPr>
            <a:spLocks noGrp="1"/>
          </p:cNvSpPr>
          <p:nvPr>
            <p:ph type="body" idx="27"/>
          </p:nvPr>
        </p:nvSpPr>
        <p:spPr>
          <a:xfrm>
            <a:off x="6946209"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3" name="Text Field">
            <a:extLst>
              <a:ext uri="{FF2B5EF4-FFF2-40B4-BE49-F238E27FC236}">
                <a16:creationId xmlns:a16="http://schemas.microsoft.com/office/drawing/2014/main" id="{3D9253FE-8D61-AC4A-B664-3F8478D670B8}"/>
              </a:ext>
            </a:extLst>
          </p:cNvPr>
          <p:cNvSpPr>
            <a:spLocks noGrp="1"/>
          </p:cNvSpPr>
          <p:nvPr>
            <p:ph type="body" idx="31"/>
          </p:nvPr>
        </p:nvSpPr>
        <p:spPr>
          <a:xfrm>
            <a:off x="6946209"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7" name="Column Divider">
            <a:extLst>
              <a:ext uri="{FF2B5EF4-FFF2-40B4-BE49-F238E27FC236}">
                <a16:creationId xmlns:a16="http://schemas.microsoft.com/office/drawing/2014/main" id="{90C130B8-DB30-A047-8311-FCD7EEDF456C}"/>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lIns="0" rIns="0">
            <a:noAutofit/>
          </a:bodyPr>
          <a:lstStyle>
            <a:lvl1pPr marL="0" marR="0" indent="0" algn="ctr" defTabSz="914400" rtl="0" eaLnBrk="1" fontAlgn="auto" latinLnBrk="0" hangingPunct="1">
              <a:lnSpc>
                <a:spcPct val="95000"/>
              </a:lnSpc>
              <a:spcBef>
                <a:spcPts val="0"/>
              </a:spcBef>
              <a:spcAft>
                <a:spcPts val="600"/>
              </a:spcAft>
              <a:buClrTx/>
              <a:buSzTx/>
              <a:buFont typeface="System Font Regular"/>
              <a:buNone/>
              <a:tabLst/>
              <a:defRPr sz="2000">
                <a:solidFill>
                  <a:schemeClr val="accent5"/>
                </a:solidFill>
                <a:latin typeface="Georgia" panose="02040502050405020303" pitchFamily="18" charset="0"/>
              </a:defRPr>
            </a:lvl1pPr>
          </a:lstStyle>
          <a:p>
            <a:pPr marL="0" marR="0" lvl="0" indent="0" algn="ctr" defTabSz="914400" rtl="0" eaLnBrk="1" fontAlgn="auto" latinLnBrk="0" hangingPunct="1">
              <a:lnSpc>
                <a:spcPct val="95000"/>
              </a:lnSpc>
              <a:spcBef>
                <a:spcPts val="0"/>
              </a:spcBef>
              <a:spcAft>
                <a:spcPts val="600"/>
              </a:spcAft>
              <a:buClrTx/>
              <a:buSzTx/>
              <a:buFont typeface="System Font Regular"/>
              <a:buNone/>
              <a:tabLst/>
              <a:defRPr/>
            </a:pPr>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lIns="0" rIns="0">
            <a:noAutofit/>
          </a:bodyPr>
          <a:lstStyle>
            <a:lvl1pPr marL="0" marR="0" indent="0" algn="ctr" defTabSz="914400" rtl="0" eaLnBrk="1" fontAlgn="auto" latinLnBrk="0" hangingPunct="1">
              <a:lnSpc>
                <a:spcPct val="95000"/>
              </a:lnSpc>
              <a:spcBef>
                <a:spcPts val="0"/>
              </a:spcBef>
              <a:spcAft>
                <a:spcPts val="600"/>
              </a:spcAft>
              <a:buClrTx/>
              <a:buSzTx/>
              <a:buFont typeface="System Font Regular"/>
              <a:buNone/>
              <a:tabLst/>
              <a:defRPr sz="2000">
                <a:solidFill>
                  <a:schemeClr val="accent5"/>
                </a:solidFill>
                <a:latin typeface="Georgia" panose="02040502050405020303" pitchFamily="18" charset="0"/>
              </a:defRPr>
            </a:lvl1pPr>
          </a:lstStyle>
          <a:p>
            <a:pPr marL="0" marR="0" lvl="0" indent="0" algn="ctr" defTabSz="914400" rtl="0" eaLnBrk="1" fontAlgn="auto" latinLnBrk="0" hangingPunct="1">
              <a:lnSpc>
                <a:spcPct val="95000"/>
              </a:lnSpc>
              <a:spcBef>
                <a:spcPts val="0"/>
              </a:spcBef>
              <a:spcAft>
                <a:spcPts val="600"/>
              </a:spcAft>
              <a:buClrTx/>
              <a:buSzTx/>
              <a:buFont typeface="System Font Regular"/>
              <a:buNone/>
              <a:tabLst/>
              <a:defRPr/>
            </a:pPr>
            <a:r>
              <a:rPr lang="en-US" dirty="0"/>
              <a:t>X</a:t>
            </a:r>
          </a:p>
          <a:p>
            <a:pPr lvl="0"/>
            <a:endParaRPr lang="en-US" dirty="0"/>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lIns="0" rIns="0">
            <a:noAutofit/>
          </a:bodyPr>
          <a:lstStyle>
            <a:lvl1pPr marL="0" marR="0" indent="0" algn="ctr" defTabSz="914400" rtl="0" eaLnBrk="1" fontAlgn="auto" latinLnBrk="0" hangingPunct="1">
              <a:lnSpc>
                <a:spcPct val="95000"/>
              </a:lnSpc>
              <a:spcBef>
                <a:spcPts val="0"/>
              </a:spcBef>
              <a:spcAft>
                <a:spcPts val="600"/>
              </a:spcAft>
              <a:buClrTx/>
              <a:buSzTx/>
              <a:buFont typeface="System Font Regular"/>
              <a:buNone/>
              <a:tabLst/>
              <a:defRPr sz="2000">
                <a:solidFill>
                  <a:schemeClr val="accent5"/>
                </a:solidFill>
                <a:latin typeface="Georgia" panose="02040502050405020303" pitchFamily="18" charset="0"/>
              </a:defRPr>
            </a:lvl1pPr>
          </a:lstStyle>
          <a:p>
            <a:pPr marL="0" marR="0" lvl="0" indent="0" algn="ctr" defTabSz="914400" rtl="0" eaLnBrk="1" fontAlgn="auto" latinLnBrk="0" hangingPunct="1">
              <a:lnSpc>
                <a:spcPct val="95000"/>
              </a:lnSpc>
              <a:spcBef>
                <a:spcPts val="0"/>
              </a:spcBef>
              <a:spcAft>
                <a:spcPts val="600"/>
              </a:spcAft>
              <a:buClrTx/>
              <a:buSzTx/>
              <a:buFont typeface="System Font Regular"/>
              <a:buNone/>
              <a:tabLst/>
              <a:defRPr/>
            </a:pPr>
            <a:r>
              <a:rPr lang="en-US" dirty="0"/>
              <a:t>X</a:t>
            </a:r>
          </a:p>
          <a:p>
            <a:pPr lvl="0"/>
            <a:endParaRPr lang="en-US" dirty="0"/>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2"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2"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2"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2"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2"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4" name="Title">
            <a:extLst>
              <a:ext uri="{FF2B5EF4-FFF2-40B4-BE49-F238E27FC236}">
                <a16:creationId xmlns:a16="http://schemas.microsoft.com/office/drawing/2014/main" id="{985C1EE6-5D28-F64E-BD6D-93704583EE44}"/>
              </a:ext>
            </a:extLst>
          </p:cNvPr>
          <p:cNvSpPr>
            <a:spLocks noGrp="1"/>
          </p:cNvSpPr>
          <p:nvPr>
            <p:ph type="body" sz="quarter" idx="32"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10883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ark - Numbered Outline 2 Column">
    <p:bg>
      <p:bgPr>
        <a:solidFill>
          <a:schemeClr val="tx1"/>
        </a:solidFill>
        <a:effectLst/>
      </p:bgPr>
    </p:bg>
    <p:spTree>
      <p:nvGrpSpPr>
        <p:cNvPr id="1" name=""/>
        <p:cNvGrpSpPr/>
        <p:nvPr/>
      </p:nvGrpSpPr>
      <p:grpSpPr>
        <a:xfrm>
          <a:off x="0" y="0"/>
          <a:ext cx="0" cy="0"/>
          <a:chOff x="0" y="0"/>
          <a:chExt cx="0" cy="0"/>
        </a:xfrm>
      </p:grpSpPr>
      <p:pic>
        <p:nvPicPr>
          <p:cNvPr id="44" name="Data Texture Cloud">
            <a:extLst>
              <a:ext uri="{FF2B5EF4-FFF2-40B4-BE49-F238E27FC236}">
                <a16:creationId xmlns:a16="http://schemas.microsoft.com/office/drawing/2014/main" id="{8704FFD7-23EE-EC4D-ABF6-35D3AD95107F}"/>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46" name="Footer">
            <a:extLst>
              <a:ext uri="{FF2B5EF4-FFF2-40B4-BE49-F238E27FC236}">
                <a16:creationId xmlns:a16="http://schemas.microsoft.com/office/drawing/2014/main" id="{FCC6647B-EC4B-AB42-BF10-5C8E8A23A9D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31" name="Slide Number">
            <a:extLst>
              <a:ext uri="{FF2B5EF4-FFF2-40B4-BE49-F238E27FC236}">
                <a16:creationId xmlns:a16="http://schemas.microsoft.com/office/drawing/2014/main" id="{CC5C0CA0-2B8A-9F4E-A261-9C8E089C7C6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8" name="Number">
            <a:extLst>
              <a:ext uri="{FF2B5EF4-FFF2-40B4-BE49-F238E27FC236}">
                <a16:creationId xmlns:a16="http://schemas.microsoft.com/office/drawing/2014/main" id="{2F38CE05-2128-F946-832B-CF7806F2B597}"/>
              </a:ext>
            </a:extLst>
          </p:cNvPr>
          <p:cNvSpPr>
            <a:spLocks noGrp="1"/>
          </p:cNvSpPr>
          <p:nvPr>
            <p:ph type="body" sz="quarter" idx="26" hasCustomPrompt="1"/>
          </p:nvPr>
        </p:nvSpPr>
        <p:spPr>
          <a:xfrm>
            <a:off x="6342892" y="3916426"/>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37" name="Number">
            <a:extLst>
              <a:ext uri="{FF2B5EF4-FFF2-40B4-BE49-F238E27FC236}">
                <a16:creationId xmlns:a16="http://schemas.microsoft.com/office/drawing/2014/main" id="{57B2FD3E-93EE-0A45-9E7C-CB3E5765653D}"/>
              </a:ext>
            </a:extLst>
          </p:cNvPr>
          <p:cNvSpPr>
            <a:spLocks noGrp="1"/>
          </p:cNvSpPr>
          <p:nvPr>
            <p:ph type="body" sz="quarter" idx="25" hasCustomPrompt="1"/>
          </p:nvPr>
        </p:nvSpPr>
        <p:spPr>
          <a:xfrm>
            <a:off x="6342892" y="3397254"/>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36" name="Number">
            <a:extLst>
              <a:ext uri="{FF2B5EF4-FFF2-40B4-BE49-F238E27FC236}">
                <a16:creationId xmlns:a16="http://schemas.microsoft.com/office/drawing/2014/main" id="{4C37858A-AC21-CB41-8C96-65D9002230E4}"/>
              </a:ext>
            </a:extLst>
          </p:cNvPr>
          <p:cNvSpPr>
            <a:spLocks noGrp="1"/>
          </p:cNvSpPr>
          <p:nvPr>
            <p:ph type="body" sz="quarter" idx="24" hasCustomPrompt="1"/>
          </p:nvPr>
        </p:nvSpPr>
        <p:spPr>
          <a:xfrm>
            <a:off x="6342892" y="2878080"/>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35" name="Number">
            <a:extLst>
              <a:ext uri="{FF2B5EF4-FFF2-40B4-BE49-F238E27FC236}">
                <a16:creationId xmlns:a16="http://schemas.microsoft.com/office/drawing/2014/main" id="{97B05350-6C68-E84A-81F0-64BB53EE5EE5}"/>
              </a:ext>
            </a:extLst>
          </p:cNvPr>
          <p:cNvSpPr>
            <a:spLocks noGrp="1"/>
          </p:cNvSpPr>
          <p:nvPr>
            <p:ph type="body" sz="quarter" idx="23" hasCustomPrompt="1"/>
          </p:nvPr>
        </p:nvSpPr>
        <p:spPr>
          <a:xfrm>
            <a:off x="6342892" y="2358906"/>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34" name="Number">
            <a:extLst>
              <a:ext uri="{FF2B5EF4-FFF2-40B4-BE49-F238E27FC236}">
                <a16:creationId xmlns:a16="http://schemas.microsoft.com/office/drawing/2014/main" id="{50B157E0-DFD4-4442-837D-FEFEE0ED83D0}"/>
              </a:ext>
            </a:extLst>
          </p:cNvPr>
          <p:cNvSpPr>
            <a:spLocks noGrp="1"/>
          </p:cNvSpPr>
          <p:nvPr>
            <p:ph type="body" sz="quarter" idx="22" hasCustomPrompt="1"/>
          </p:nvPr>
        </p:nvSpPr>
        <p:spPr>
          <a:xfrm>
            <a:off x="6342892" y="1839732"/>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42" name="Text Field">
            <a:extLst>
              <a:ext uri="{FF2B5EF4-FFF2-40B4-BE49-F238E27FC236}">
                <a16:creationId xmlns:a16="http://schemas.microsoft.com/office/drawing/2014/main" id="{513F9047-4D4F-4944-A54F-6838E69D529C}"/>
              </a:ext>
            </a:extLst>
          </p:cNvPr>
          <p:cNvSpPr>
            <a:spLocks noGrp="1"/>
          </p:cNvSpPr>
          <p:nvPr>
            <p:ph type="body" idx="30"/>
          </p:nvPr>
        </p:nvSpPr>
        <p:spPr>
          <a:xfrm>
            <a:off x="6946209"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1" name="Text Field">
            <a:extLst>
              <a:ext uri="{FF2B5EF4-FFF2-40B4-BE49-F238E27FC236}">
                <a16:creationId xmlns:a16="http://schemas.microsoft.com/office/drawing/2014/main" id="{AB0EA59E-C5BD-2449-B9B1-56DEAED420FF}"/>
              </a:ext>
            </a:extLst>
          </p:cNvPr>
          <p:cNvSpPr>
            <a:spLocks noGrp="1"/>
          </p:cNvSpPr>
          <p:nvPr>
            <p:ph type="body" idx="29"/>
          </p:nvPr>
        </p:nvSpPr>
        <p:spPr>
          <a:xfrm>
            <a:off x="6946209"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0" name="Text Field">
            <a:extLst>
              <a:ext uri="{FF2B5EF4-FFF2-40B4-BE49-F238E27FC236}">
                <a16:creationId xmlns:a16="http://schemas.microsoft.com/office/drawing/2014/main" id="{22511F22-E591-F74E-BFD2-CDD45D3AD3EB}"/>
              </a:ext>
            </a:extLst>
          </p:cNvPr>
          <p:cNvSpPr>
            <a:spLocks noGrp="1"/>
          </p:cNvSpPr>
          <p:nvPr>
            <p:ph type="body" idx="28"/>
          </p:nvPr>
        </p:nvSpPr>
        <p:spPr>
          <a:xfrm>
            <a:off x="6946209"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9" name="Text Field">
            <a:extLst>
              <a:ext uri="{FF2B5EF4-FFF2-40B4-BE49-F238E27FC236}">
                <a16:creationId xmlns:a16="http://schemas.microsoft.com/office/drawing/2014/main" id="{22D41171-F1BC-0242-9A58-63B4D72A490C}"/>
              </a:ext>
            </a:extLst>
          </p:cNvPr>
          <p:cNvSpPr>
            <a:spLocks noGrp="1"/>
          </p:cNvSpPr>
          <p:nvPr>
            <p:ph type="body" idx="27"/>
          </p:nvPr>
        </p:nvSpPr>
        <p:spPr>
          <a:xfrm>
            <a:off x="6946209"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3" name="Text Field">
            <a:extLst>
              <a:ext uri="{FF2B5EF4-FFF2-40B4-BE49-F238E27FC236}">
                <a16:creationId xmlns:a16="http://schemas.microsoft.com/office/drawing/2014/main" id="{3D9253FE-8D61-AC4A-B664-3F8478D670B8}"/>
              </a:ext>
            </a:extLst>
          </p:cNvPr>
          <p:cNvSpPr>
            <a:spLocks noGrp="1"/>
          </p:cNvSpPr>
          <p:nvPr>
            <p:ph type="body" idx="31"/>
          </p:nvPr>
        </p:nvSpPr>
        <p:spPr>
          <a:xfrm>
            <a:off x="6946209"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27" name="Column Divider">
            <a:extLst>
              <a:ext uri="{FF2B5EF4-FFF2-40B4-BE49-F238E27FC236}">
                <a16:creationId xmlns:a16="http://schemas.microsoft.com/office/drawing/2014/main" id="{90C130B8-DB30-A047-8311-FCD7EEDF456C}"/>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lIns="0" rIns="0">
            <a:noAutofit/>
          </a:bodyPr>
          <a:lstStyle>
            <a:lvl1pPr marL="0" indent="0" algn="ctr">
              <a:buNone/>
              <a:defRPr sz="2000">
                <a:solidFill>
                  <a:schemeClr val="accent6"/>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2" y="3916426"/>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2" y="3397229"/>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2" y="2878032"/>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2" y="2358835"/>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2" y="1839638"/>
            <a:ext cx="4471604" cy="395562"/>
          </a:xfrm>
          <a:prstGeom prst="rect">
            <a:avLst/>
          </a:prstGeo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bg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3" name="Title">
            <a:extLst>
              <a:ext uri="{FF2B5EF4-FFF2-40B4-BE49-F238E27FC236}">
                <a16:creationId xmlns:a16="http://schemas.microsoft.com/office/drawing/2014/main" id="{D9AA50B9-ED2D-9E4E-B345-DABFD93D5FB7}"/>
              </a:ext>
            </a:extLst>
          </p:cNvPr>
          <p:cNvSpPr>
            <a:spLocks noGrp="1"/>
          </p:cNvSpPr>
          <p:nvPr>
            <p:ph type="body" sz="quarter" idx="20" hasCustomPrompt="1"/>
          </p:nvPr>
        </p:nvSpPr>
        <p:spPr>
          <a:xfrm>
            <a:off x="762000" y="508000"/>
            <a:ext cx="10671048" cy="822960"/>
          </a:xfrm>
        </p:spPr>
        <p:txBody>
          <a:bodyPr anchor="b" anchorCtr="0"/>
          <a:lstStyle>
            <a:lvl1pPr>
              <a:defRPr sz="2400" b="1">
                <a:solidFill>
                  <a:schemeClr val="bg1"/>
                </a:solidFill>
              </a:defRPr>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81610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ight - Quote with Data Texture Background">
    <p:bg>
      <p:bgPr>
        <a:solidFill>
          <a:schemeClr val="bg1"/>
        </a:solidFill>
        <a:effectLst/>
      </p:bgPr>
    </p:bg>
    <p:spTree>
      <p:nvGrpSpPr>
        <p:cNvPr id="1" name=""/>
        <p:cNvGrpSpPr/>
        <p:nvPr/>
      </p:nvGrpSpPr>
      <p:grpSpPr>
        <a:xfrm>
          <a:off x="0" y="0"/>
          <a:ext cx="0" cy="0"/>
          <a:chOff x="0" y="0"/>
          <a:chExt cx="0" cy="0"/>
        </a:xfrm>
      </p:grpSpPr>
      <p:pic>
        <p:nvPicPr>
          <p:cNvPr id="11" name="Data Texture Image">
            <a:extLst>
              <a:ext uri="{FF2B5EF4-FFF2-40B4-BE49-F238E27FC236}">
                <a16:creationId xmlns:a16="http://schemas.microsoft.com/office/drawing/2014/main" id="{37719A65-A15E-D649-BA4C-EB7554C2C99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5" name="Footer">
            <a:extLst>
              <a:ext uri="{FF2B5EF4-FFF2-40B4-BE49-F238E27FC236}">
                <a16:creationId xmlns:a16="http://schemas.microsoft.com/office/drawing/2014/main" id="{BD6A4DBE-C2D1-0143-B03F-46AD99BF53BE}"/>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25" name="Slide Number">
            <a:extLst>
              <a:ext uri="{FF2B5EF4-FFF2-40B4-BE49-F238E27FC236}">
                <a16:creationId xmlns:a16="http://schemas.microsoft.com/office/drawing/2014/main" id="{CF4AC442-1E4B-8E49-A1D2-97D0EDB48C4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Text Field">
            <a:extLst>
              <a:ext uri="{FF2B5EF4-FFF2-40B4-BE49-F238E27FC236}">
                <a16:creationId xmlns:a16="http://schemas.microsoft.com/office/drawing/2014/main" id="{36C31D35-A48A-6B46-A3DB-FDB99CCA72F4}"/>
              </a:ext>
            </a:extLst>
          </p:cNvPr>
          <p:cNvSpPr>
            <a:spLocks noGrp="1"/>
          </p:cNvSpPr>
          <p:nvPr>
            <p:ph type="body" sz="quarter" idx="36" hasCustomPrompt="1"/>
          </p:nvPr>
        </p:nvSpPr>
        <p:spPr>
          <a:xfrm>
            <a:off x="761999" y="4706392"/>
            <a:ext cx="5333999" cy="895181"/>
          </a:xfrm>
        </p:spPr>
        <p:txBody>
          <a:bodyPr>
            <a:noAutofit/>
          </a:bodyPr>
          <a:lstStyle>
            <a:lvl1pPr>
              <a:defRPr/>
            </a:lvl1pPr>
          </a:lstStyle>
          <a:p>
            <a:pPr lvl="0"/>
            <a:r>
              <a:rPr lang="en-US" dirty="0"/>
              <a:t>Additional information if needed</a:t>
            </a:r>
          </a:p>
        </p:txBody>
      </p:sp>
      <p:sp>
        <p:nvSpPr>
          <p:cNvPr id="13" name="Text Field">
            <a:extLst>
              <a:ext uri="{FF2B5EF4-FFF2-40B4-BE49-F238E27FC236}">
                <a16:creationId xmlns:a16="http://schemas.microsoft.com/office/drawing/2014/main" id="{B09058E5-A74E-C340-89D0-4D15C2F3B8D0}"/>
              </a:ext>
            </a:extLst>
          </p:cNvPr>
          <p:cNvSpPr>
            <a:spLocks noGrp="1"/>
          </p:cNvSpPr>
          <p:nvPr>
            <p:ph type="body" sz="quarter" idx="37" hasCustomPrompt="1"/>
          </p:nvPr>
        </p:nvSpPr>
        <p:spPr>
          <a:xfrm>
            <a:off x="761999" y="4368799"/>
            <a:ext cx="5333999" cy="266291"/>
          </a:xfrm>
        </p:spPr>
        <p:txBody>
          <a:bodyPr>
            <a:noAutofit/>
          </a:bodyPr>
          <a:lstStyle>
            <a:lvl1pPr>
              <a:defRPr b="1"/>
            </a:lvl1pPr>
          </a:lstStyle>
          <a:p>
            <a:pPr lvl="0"/>
            <a:r>
              <a:rPr lang="en-US" dirty="0"/>
              <a:t>Name of person quoted</a:t>
            </a:r>
          </a:p>
        </p:txBody>
      </p:sp>
      <p:cxnSp>
        <p:nvCxnSpPr>
          <p:cNvPr id="22" name="Accent Mark">
            <a:extLst>
              <a:ext uri="{FF2B5EF4-FFF2-40B4-BE49-F238E27FC236}">
                <a16:creationId xmlns:a16="http://schemas.microsoft.com/office/drawing/2014/main" id="{F363974D-C85A-FE42-A520-65FD80C0574A}"/>
              </a:ext>
            </a:extLst>
          </p:cNvPr>
          <p:cNvCxnSpPr>
            <a:cxnSpLocks/>
          </p:cNvCxnSpPr>
          <p:nvPr userDrawn="1"/>
        </p:nvCxnSpPr>
        <p:spPr>
          <a:xfrm flipH="1">
            <a:off x="762000"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Quote">
            <a:extLst>
              <a:ext uri="{FF2B5EF4-FFF2-40B4-BE49-F238E27FC236}">
                <a16:creationId xmlns:a16="http://schemas.microsoft.com/office/drawing/2014/main" id="{2986242B-B8ED-0E49-8935-3E4635F59B04}"/>
              </a:ext>
            </a:extLst>
          </p:cNvPr>
          <p:cNvSpPr>
            <a:spLocks noGrp="1"/>
          </p:cNvSpPr>
          <p:nvPr>
            <p:ph type="body" sz="quarter" idx="13" hasCustomPrompt="1"/>
          </p:nvPr>
        </p:nvSpPr>
        <p:spPr>
          <a:xfrm>
            <a:off x="762000" y="2383542"/>
            <a:ext cx="10671048" cy="1477328"/>
          </a:xfrm>
          <a:prstGeom prst="rect">
            <a:avLst/>
          </a:prstGeom>
        </p:spPr>
        <p:txBody>
          <a:bodyPr wrap="square" lIns="0" anchor="b" anchorCtr="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pic>
        <p:nvPicPr>
          <p:cNvPr id="14" name="Abstract Pattern Strip">
            <a:extLst>
              <a:ext uri="{FF2B5EF4-FFF2-40B4-BE49-F238E27FC236}">
                <a16:creationId xmlns:a16="http://schemas.microsoft.com/office/drawing/2014/main" id="{5806996B-D092-2840-A020-2C61A285CB6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395689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ark - Quote with Data Texture Background">
    <p:bg>
      <p:bgPr>
        <a:solidFill>
          <a:schemeClr val="tx1"/>
        </a:solidFill>
        <a:effectLst/>
      </p:bgPr>
    </p:bg>
    <p:spTree>
      <p:nvGrpSpPr>
        <p:cNvPr id="1" name=""/>
        <p:cNvGrpSpPr/>
        <p:nvPr/>
      </p:nvGrpSpPr>
      <p:grpSpPr>
        <a:xfrm>
          <a:off x="0" y="0"/>
          <a:ext cx="0" cy="0"/>
          <a:chOff x="0" y="0"/>
          <a:chExt cx="0" cy="0"/>
        </a:xfrm>
      </p:grpSpPr>
      <p:pic>
        <p:nvPicPr>
          <p:cNvPr id="11" name="Data Texture Image">
            <a:extLst>
              <a:ext uri="{FF2B5EF4-FFF2-40B4-BE49-F238E27FC236}">
                <a16:creationId xmlns:a16="http://schemas.microsoft.com/office/drawing/2014/main" id="{2A03F3C1-CA90-8D4E-8140-0BAB92B0448B}"/>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30" name="OTag">
            <a:extLst>
              <a:ext uri="{FF2B5EF4-FFF2-40B4-BE49-F238E27FC236}">
                <a16:creationId xmlns:a16="http://schemas.microsoft.com/office/drawing/2014/main" id="{7DC71B8D-1AA8-1D49-9770-9D8CD0F61F9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5" name="Footer">
            <a:extLst>
              <a:ext uri="{FF2B5EF4-FFF2-40B4-BE49-F238E27FC236}">
                <a16:creationId xmlns:a16="http://schemas.microsoft.com/office/drawing/2014/main" id="{807B0D80-D422-124E-B1ED-B5145C521B1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25" name="Slide Number">
            <a:extLst>
              <a:ext uri="{FF2B5EF4-FFF2-40B4-BE49-F238E27FC236}">
                <a16:creationId xmlns:a16="http://schemas.microsoft.com/office/drawing/2014/main" id="{CF4AC442-1E4B-8E49-A1D2-97D0EDB48C4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Text Field">
            <a:extLst>
              <a:ext uri="{FF2B5EF4-FFF2-40B4-BE49-F238E27FC236}">
                <a16:creationId xmlns:a16="http://schemas.microsoft.com/office/drawing/2014/main" id="{D30B703F-7C44-2E41-89E2-5AA0A8394333}"/>
              </a:ext>
            </a:extLst>
          </p:cNvPr>
          <p:cNvSpPr>
            <a:spLocks noGrp="1"/>
          </p:cNvSpPr>
          <p:nvPr>
            <p:ph type="body" sz="quarter" idx="36" hasCustomPrompt="1"/>
          </p:nvPr>
        </p:nvSpPr>
        <p:spPr>
          <a:xfrm>
            <a:off x="761999" y="4706392"/>
            <a:ext cx="5333999" cy="895181"/>
          </a:xfrm>
        </p:spPr>
        <p:txBody>
          <a:bodyPr>
            <a:noAutofit/>
          </a:bodyPr>
          <a:lstStyle>
            <a:lvl1pPr>
              <a:defRPr>
                <a:solidFill>
                  <a:schemeClr val="bg1"/>
                </a:solidFill>
              </a:defRPr>
            </a:lvl1pPr>
          </a:lstStyle>
          <a:p>
            <a:pPr lvl="0"/>
            <a:r>
              <a:rPr lang="en-US" dirty="0"/>
              <a:t>Additional information if needed</a:t>
            </a:r>
          </a:p>
        </p:txBody>
      </p:sp>
      <p:sp>
        <p:nvSpPr>
          <p:cNvPr id="13" name="Text Field">
            <a:extLst>
              <a:ext uri="{FF2B5EF4-FFF2-40B4-BE49-F238E27FC236}">
                <a16:creationId xmlns:a16="http://schemas.microsoft.com/office/drawing/2014/main" id="{5808C5F6-8931-0747-B5A3-19EC1C4A4095}"/>
              </a:ext>
            </a:extLst>
          </p:cNvPr>
          <p:cNvSpPr>
            <a:spLocks noGrp="1"/>
          </p:cNvSpPr>
          <p:nvPr>
            <p:ph type="body" sz="quarter" idx="37" hasCustomPrompt="1"/>
          </p:nvPr>
        </p:nvSpPr>
        <p:spPr>
          <a:xfrm>
            <a:off x="761999" y="4368799"/>
            <a:ext cx="5333999" cy="266291"/>
          </a:xfrm>
        </p:spPr>
        <p:txBody>
          <a:bodyPr>
            <a:noAutofit/>
          </a:bodyPr>
          <a:lstStyle>
            <a:lvl1pPr>
              <a:defRPr b="1">
                <a:solidFill>
                  <a:schemeClr val="bg1"/>
                </a:solidFill>
              </a:defRPr>
            </a:lvl1pPr>
          </a:lstStyle>
          <a:p>
            <a:pPr lvl="0"/>
            <a:r>
              <a:rPr lang="en-US" dirty="0"/>
              <a:t>Name of person quoted</a:t>
            </a:r>
          </a:p>
        </p:txBody>
      </p:sp>
      <p:cxnSp>
        <p:nvCxnSpPr>
          <p:cNvPr id="22" name="Accent Mark">
            <a:extLst>
              <a:ext uri="{FF2B5EF4-FFF2-40B4-BE49-F238E27FC236}">
                <a16:creationId xmlns:a16="http://schemas.microsoft.com/office/drawing/2014/main" id="{F363974D-C85A-FE42-A520-65FD80C0574A}"/>
              </a:ext>
            </a:extLst>
          </p:cNvPr>
          <p:cNvCxnSpPr>
            <a:cxnSpLocks/>
          </p:cNvCxnSpPr>
          <p:nvPr userDrawn="1"/>
        </p:nvCxnSpPr>
        <p:spPr>
          <a:xfrm flipH="1">
            <a:off x="762000"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Quote">
            <a:extLst>
              <a:ext uri="{FF2B5EF4-FFF2-40B4-BE49-F238E27FC236}">
                <a16:creationId xmlns:a16="http://schemas.microsoft.com/office/drawing/2014/main" id="{2986242B-B8ED-0E49-8935-3E4635F59B04}"/>
              </a:ext>
            </a:extLst>
          </p:cNvPr>
          <p:cNvSpPr>
            <a:spLocks noGrp="1"/>
          </p:cNvSpPr>
          <p:nvPr>
            <p:ph type="body" sz="quarter" idx="13" hasCustomPrompt="1"/>
          </p:nvPr>
        </p:nvSpPr>
        <p:spPr>
          <a:xfrm>
            <a:off x="762000" y="2383542"/>
            <a:ext cx="10671048" cy="1477328"/>
          </a:xfrm>
          <a:prstGeom prst="rect">
            <a:avLst/>
          </a:prstGeom>
        </p:spPr>
        <p:txBody>
          <a:bodyPr wrap="square" lIns="0" anchor="b" anchorCtr="0">
            <a:noAutofit/>
          </a:bodyPr>
          <a:lstStyle>
            <a:lvl1pPr marL="0" indent="0" algn="l" fontAlgn="t">
              <a:lnSpc>
                <a:spcPct val="100000"/>
              </a:lnSpc>
              <a:spcBef>
                <a:spcPts val="0"/>
              </a:spcBef>
              <a:buNone/>
              <a:defRPr sz="3200" b="0" i="0">
                <a:solidFill>
                  <a:schemeClr val="bg1"/>
                </a:solidFill>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pic>
        <p:nvPicPr>
          <p:cNvPr id="14" name="Abstract Pattern Strip">
            <a:extLst>
              <a:ext uri="{FF2B5EF4-FFF2-40B4-BE49-F238E27FC236}">
                <a16:creationId xmlns:a16="http://schemas.microsoft.com/office/drawing/2014/main" id="{5806996B-D092-2840-A020-2C61A285CB6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48750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Light - Quote with Picture">
    <p:bg>
      <p:bgPr>
        <a:solidFill>
          <a:schemeClr val="bg2"/>
        </a:solidFill>
        <a:effectLst/>
      </p:bgPr>
    </p:bg>
    <p:spTree>
      <p:nvGrpSpPr>
        <p:cNvPr id="1" name=""/>
        <p:cNvGrpSpPr/>
        <p:nvPr/>
      </p:nvGrpSpPr>
      <p:grpSpPr>
        <a:xfrm>
          <a:off x="0" y="0"/>
          <a:ext cx="0" cy="0"/>
          <a:chOff x="0" y="0"/>
          <a:chExt cx="0" cy="0"/>
        </a:xfrm>
      </p:grpSpPr>
      <p:pic>
        <p:nvPicPr>
          <p:cNvPr id="17" name="Data Texture Image">
            <a:extLst>
              <a:ext uri="{FF2B5EF4-FFF2-40B4-BE49-F238E27FC236}">
                <a16:creationId xmlns:a16="http://schemas.microsoft.com/office/drawing/2014/main" id="{5E3EE33C-3C81-A14C-A3AC-19B702C14923}"/>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5" name="OTag">
            <a:extLst>
              <a:ext uri="{FF2B5EF4-FFF2-40B4-BE49-F238E27FC236}">
                <a16:creationId xmlns:a16="http://schemas.microsoft.com/office/drawing/2014/main" id="{E10A4478-5FA6-BA43-91CD-CFE852EBF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DE2C5228-7B29-2845-809E-1891554EBF5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1" name="Text Field">
            <a:extLst>
              <a:ext uri="{FF2B5EF4-FFF2-40B4-BE49-F238E27FC236}">
                <a16:creationId xmlns:a16="http://schemas.microsoft.com/office/drawing/2014/main" id="{CBFB97F9-F988-C34C-8B6D-BB4A4D881736}"/>
              </a:ext>
            </a:extLst>
          </p:cNvPr>
          <p:cNvSpPr>
            <a:spLocks noGrp="1"/>
          </p:cNvSpPr>
          <p:nvPr>
            <p:ph type="body" sz="quarter" idx="36" hasCustomPrompt="1"/>
          </p:nvPr>
        </p:nvSpPr>
        <p:spPr>
          <a:xfrm>
            <a:off x="5126734" y="5152453"/>
            <a:ext cx="6300216" cy="895181"/>
          </a:xfrm>
        </p:spPr>
        <p:txBody>
          <a:bodyPr>
            <a:noAutofit/>
          </a:bodyPr>
          <a:lstStyle>
            <a:lvl1pPr>
              <a:defRPr/>
            </a:lvl1pPr>
          </a:lstStyle>
          <a:p>
            <a:pPr lvl="0"/>
            <a:r>
              <a:rPr lang="en-US" dirty="0"/>
              <a:t>Additional information if needed</a:t>
            </a:r>
          </a:p>
        </p:txBody>
      </p:sp>
      <p:sp>
        <p:nvSpPr>
          <p:cNvPr id="13" name="Text Field">
            <a:extLst>
              <a:ext uri="{FF2B5EF4-FFF2-40B4-BE49-F238E27FC236}">
                <a16:creationId xmlns:a16="http://schemas.microsoft.com/office/drawing/2014/main" id="{04A571F4-71E4-264A-BBD5-0475995E681B}"/>
              </a:ext>
            </a:extLst>
          </p:cNvPr>
          <p:cNvSpPr>
            <a:spLocks noGrp="1"/>
          </p:cNvSpPr>
          <p:nvPr>
            <p:ph type="body" sz="quarter" idx="37" hasCustomPrompt="1"/>
          </p:nvPr>
        </p:nvSpPr>
        <p:spPr>
          <a:xfrm>
            <a:off x="5126734" y="4814860"/>
            <a:ext cx="6300216" cy="266291"/>
          </a:xfrm>
        </p:spPr>
        <p:txBody>
          <a:bodyPr>
            <a:noAutofit/>
          </a:bodyPr>
          <a:lstStyle>
            <a:lvl1pPr>
              <a:defRPr b="1"/>
            </a:lvl1pPr>
          </a:lstStyle>
          <a:p>
            <a:pPr lvl="0"/>
            <a:r>
              <a:rPr lang="en-US" dirty="0"/>
              <a:t>Name of person quoted</a:t>
            </a:r>
          </a:p>
        </p:txBody>
      </p:sp>
      <p:cxnSp>
        <p:nvCxnSpPr>
          <p:cNvPr id="26" name="Accent Mark">
            <a:extLst>
              <a:ext uri="{FF2B5EF4-FFF2-40B4-BE49-F238E27FC236}">
                <a16:creationId xmlns:a16="http://schemas.microsoft.com/office/drawing/2014/main" id="{6DB377B9-92D3-3147-8E15-DDEA78616B10}"/>
              </a:ext>
            </a:extLst>
          </p:cNvPr>
          <p:cNvCxnSpPr>
            <a:cxnSpLocks/>
          </p:cNvCxnSpPr>
          <p:nvPr userDrawn="1"/>
        </p:nvCxnSpPr>
        <p:spPr>
          <a:xfrm flipH="1">
            <a:off x="5132832"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Quote">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126735" y="2337161"/>
            <a:ext cx="6300216" cy="1969770"/>
          </a:xfrm>
          <a:prstGeom prst="rect">
            <a:avLst/>
          </a:prstGeom>
        </p:spPr>
        <p:txBody>
          <a:bodyPr lIns="0" anchor="b" anchorCtr="0">
            <a:sp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pic>
        <p:nvPicPr>
          <p:cNvPr id="12" name="Abstract Pattern Strip">
            <a:extLst>
              <a:ext uri="{FF2B5EF4-FFF2-40B4-BE49-F238E27FC236}">
                <a16:creationId xmlns:a16="http://schemas.microsoft.com/office/drawing/2014/main" id="{D185B491-D394-0B46-9060-DA769BEF879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757348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ark - Quote with Picture">
    <p:bg>
      <p:bgPr>
        <a:solidFill>
          <a:schemeClr val="tx1"/>
        </a:solidFill>
        <a:effectLst/>
      </p:bgPr>
    </p:bg>
    <p:spTree>
      <p:nvGrpSpPr>
        <p:cNvPr id="1" name=""/>
        <p:cNvGrpSpPr/>
        <p:nvPr/>
      </p:nvGrpSpPr>
      <p:grpSpPr>
        <a:xfrm>
          <a:off x="0" y="0"/>
          <a:ext cx="0" cy="0"/>
          <a:chOff x="0" y="0"/>
          <a:chExt cx="0" cy="0"/>
        </a:xfrm>
      </p:grpSpPr>
      <p:pic>
        <p:nvPicPr>
          <p:cNvPr id="14" name="Data Texture Image">
            <a:extLst>
              <a:ext uri="{FF2B5EF4-FFF2-40B4-BE49-F238E27FC236}">
                <a16:creationId xmlns:a16="http://schemas.microsoft.com/office/drawing/2014/main" id="{7D65492D-593B-D243-921C-EAA6988BB880}"/>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5" name="OTag">
            <a:extLst>
              <a:ext uri="{FF2B5EF4-FFF2-40B4-BE49-F238E27FC236}">
                <a16:creationId xmlns:a16="http://schemas.microsoft.com/office/drawing/2014/main" id="{E10A4478-5FA6-BA43-91CD-CFE852EBF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7" name="Footer">
            <a:extLst>
              <a:ext uri="{FF2B5EF4-FFF2-40B4-BE49-F238E27FC236}">
                <a16:creationId xmlns:a16="http://schemas.microsoft.com/office/drawing/2014/main" id="{0F07A509-F8B6-F046-8834-4AD08ABD3A1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20" name="Slide Number">
            <a:extLst>
              <a:ext uri="{FF2B5EF4-FFF2-40B4-BE49-F238E27FC236}">
                <a16:creationId xmlns:a16="http://schemas.microsoft.com/office/drawing/2014/main" id="{EE72B65C-E243-794C-857A-A0D39057C3A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26" name="Accent Mark">
            <a:extLst>
              <a:ext uri="{FF2B5EF4-FFF2-40B4-BE49-F238E27FC236}">
                <a16:creationId xmlns:a16="http://schemas.microsoft.com/office/drawing/2014/main" id="{6DB377B9-92D3-3147-8E15-DDEA78616B10}"/>
              </a:ext>
            </a:extLst>
          </p:cNvPr>
          <p:cNvCxnSpPr>
            <a:cxnSpLocks/>
          </p:cNvCxnSpPr>
          <p:nvPr userDrawn="1"/>
        </p:nvCxnSpPr>
        <p:spPr>
          <a:xfrm flipH="1">
            <a:off x="5132832"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Quote">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126735" y="2337161"/>
            <a:ext cx="6300216" cy="1969770"/>
          </a:xfrm>
          <a:prstGeom prst="rect">
            <a:avLst/>
          </a:prstGeom>
        </p:spPr>
        <p:txBody>
          <a:bodyPr lIns="0" anchor="b" anchorCtr="0">
            <a:spAutoFit/>
          </a:bodyPr>
          <a:lstStyle>
            <a:lvl1pPr marL="0" indent="0" algn="l" fontAlgn="t">
              <a:lnSpc>
                <a:spcPct val="100000"/>
              </a:lnSpc>
              <a:spcBef>
                <a:spcPts val="0"/>
              </a:spcBef>
              <a:buNone/>
              <a:defRPr sz="3200" b="0" i="0">
                <a:solidFill>
                  <a:schemeClr val="bg1"/>
                </a:solidFill>
                <a:latin typeface="+mj-lt"/>
                <a:cs typeface="Oracle Sans" panose="020B0503020204020204" pitchFamily="34" charset="0"/>
              </a:defRPr>
            </a:lvl1pPr>
          </a:lstStyle>
          <a:p>
            <a:pPr lvl="0"/>
            <a:r>
              <a:rPr lang="en-US" dirty="0"/>
              <a:t>“Click to type customer or partner quote surrounded by quotation marks.” Remove/replace placeholder image as needed.</a:t>
            </a:r>
          </a:p>
        </p:txBody>
      </p:sp>
      <p:pic>
        <p:nvPicPr>
          <p:cNvPr id="12" name="Abstract Pattern Strip">
            <a:extLst>
              <a:ext uri="{FF2B5EF4-FFF2-40B4-BE49-F238E27FC236}">
                <a16:creationId xmlns:a16="http://schemas.microsoft.com/office/drawing/2014/main" id="{D185B491-D394-0B46-9060-DA769BEF879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1" name="Text Field">
            <a:extLst>
              <a:ext uri="{FF2B5EF4-FFF2-40B4-BE49-F238E27FC236}">
                <a16:creationId xmlns:a16="http://schemas.microsoft.com/office/drawing/2014/main" id="{9EB85C99-047B-894D-AECB-C07A531DC4B1}"/>
              </a:ext>
            </a:extLst>
          </p:cNvPr>
          <p:cNvSpPr>
            <a:spLocks noGrp="1"/>
          </p:cNvSpPr>
          <p:nvPr>
            <p:ph type="body" sz="quarter" idx="36" hasCustomPrompt="1"/>
          </p:nvPr>
        </p:nvSpPr>
        <p:spPr>
          <a:xfrm>
            <a:off x="5126734" y="5152453"/>
            <a:ext cx="6300216" cy="895181"/>
          </a:xfrm>
        </p:spPr>
        <p:txBody>
          <a:bodyPr>
            <a:noAutofit/>
          </a:bodyPr>
          <a:lstStyle>
            <a:lvl1pPr>
              <a:defRPr>
                <a:solidFill>
                  <a:schemeClr val="bg1"/>
                </a:solidFill>
              </a:defRPr>
            </a:lvl1pPr>
          </a:lstStyle>
          <a:p>
            <a:pPr lvl="0"/>
            <a:r>
              <a:rPr lang="en-US" dirty="0"/>
              <a:t>Additional information if needed</a:t>
            </a:r>
          </a:p>
        </p:txBody>
      </p:sp>
      <p:sp>
        <p:nvSpPr>
          <p:cNvPr id="13" name="Text Field">
            <a:extLst>
              <a:ext uri="{FF2B5EF4-FFF2-40B4-BE49-F238E27FC236}">
                <a16:creationId xmlns:a16="http://schemas.microsoft.com/office/drawing/2014/main" id="{9B702811-6927-C64B-8A43-AF047A905AC3}"/>
              </a:ext>
            </a:extLst>
          </p:cNvPr>
          <p:cNvSpPr>
            <a:spLocks noGrp="1"/>
          </p:cNvSpPr>
          <p:nvPr>
            <p:ph type="body" sz="quarter" idx="37" hasCustomPrompt="1"/>
          </p:nvPr>
        </p:nvSpPr>
        <p:spPr>
          <a:xfrm>
            <a:off x="5126734" y="4814860"/>
            <a:ext cx="6300216" cy="266291"/>
          </a:xfrm>
        </p:spPr>
        <p:txBody>
          <a:bodyPr>
            <a:noAutofit/>
          </a:bodyPr>
          <a:lstStyle>
            <a:lvl1pPr>
              <a:defRPr b="1">
                <a:solidFill>
                  <a:schemeClr val="bg1"/>
                </a:solidFill>
              </a:defRPr>
            </a:lvl1pPr>
          </a:lstStyle>
          <a:p>
            <a:pPr lvl="0"/>
            <a:r>
              <a:rPr lang="en-US" dirty="0"/>
              <a:t>Name of person quoted</a:t>
            </a:r>
          </a:p>
        </p:txBody>
      </p:sp>
    </p:spTree>
    <p:extLst>
      <p:ext uri="{BB962C8B-B14F-4D97-AF65-F5344CB8AC3E}">
        <p14:creationId xmlns:p14="http://schemas.microsoft.com/office/powerpoint/2010/main" val="221447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Light - Quote with Abstract Border">
    <p:bg>
      <p:bgPr>
        <a:solidFill>
          <a:schemeClr val="bg2"/>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DDFC6D9C-FDF9-F949-B5D5-6521B6F60D6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chemeClr val="bg2"/>
                </a:solidFill>
              </a:defRPr>
            </a:lvl1pPr>
          </a:lstStyle>
          <a:p>
            <a:r>
              <a:rPr lang="en-US"/>
              <a:t>Copyright © 2020, Oracle and/or its affiliates</a:t>
            </a:r>
            <a:endParaRPr lang="en-US" dirty="0"/>
          </a:p>
        </p:txBody>
      </p:sp>
      <p:sp>
        <p:nvSpPr>
          <p:cNvPr id="12" name="Slide Number">
            <a:extLst>
              <a:ext uri="{FF2B5EF4-FFF2-40B4-BE49-F238E27FC236}">
                <a16:creationId xmlns:a16="http://schemas.microsoft.com/office/drawing/2014/main" id="{95A033EA-7970-B64A-B936-A4621582ECE2}"/>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chemeClr val="bg1"/>
                </a:solidFill>
              </a:defRPr>
            </a:lvl1pPr>
          </a:lstStyle>
          <a:p>
            <a:fld id="{345D60D9-5372-5F40-9443-0F9AE5BDC3C8}" type="slidenum">
              <a:rPr lang="en-US" smtClean="0"/>
              <a:pPr/>
              <a:t>‹#›</a:t>
            </a:fld>
            <a:endParaRPr lang="en-US" dirty="0"/>
          </a:p>
        </p:txBody>
      </p:sp>
      <p:sp>
        <p:nvSpPr>
          <p:cNvPr id="10" name="Text Field">
            <a:extLst>
              <a:ext uri="{FF2B5EF4-FFF2-40B4-BE49-F238E27FC236}">
                <a16:creationId xmlns:a16="http://schemas.microsoft.com/office/drawing/2014/main" id="{18FFF1FB-05AB-0B41-BAE5-8E8BC51700AF}"/>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64B2DE50-0500-D341-B88E-362BEEF5810C}"/>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a:t>
            </a:r>
          </a:p>
        </p:txBody>
      </p:sp>
      <p:cxnSp>
        <p:nvCxnSpPr>
          <p:cNvPr id="21" name="Accent Mark">
            <a:extLst>
              <a:ext uri="{FF2B5EF4-FFF2-40B4-BE49-F238E27FC236}">
                <a16:creationId xmlns:a16="http://schemas.microsoft.com/office/drawing/2014/main" id="{07C84D47-A05F-1B4C-B629-729C7FD3826E}"/>
              </a:ext>
            </a:extLst>
          </p:cNvPr>
          <p:cNvCxnSpPr>
            <a:cxnSpLocks/>
          </p:cNvCxnSpPr>
          <p:nvPr userDrawn="1"/>
        </p:nvCxnSpPr>
        <p:spPr>
          <a:xfrm flipH="1">
            <a:off x="1021084"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Quote">
            <a:extLst>
              <a:ext uri="{FF2B5EF4-FFF2-40B4-BE49-F238E27FC236}">
                <a16:creationId xmlns:a16="http://schemas.microsoft.com/office/drawing/2014/main" id="{A623B5CC-1D01-324D-977F-DBEB5E2F1940}"/>
              </a:ext>
            </a:extLst>
          </p:cNvPr>
          <p:cNvSpPr>
            <a:spLocks noGrp="1"/>
          </p:cNvSpPr>
          <p:nvPr>
            <p:ph type="body" sz="quarter" idx="13" hasCustomPrompt="1"/>
          </p:nvPr>
        </p:nvSpPr>
        <p:spPr>
          <a:xfrm>
            <a:off x="1014987" y="2383542"/>
            <a:ext cx="10149840" cy="1477328"/>
          </a:xfrm>
          <a:prstGeom prst="rect">
            <a:avLst/>
          </a:prstGeom>
        </p:spPr>
        <p:txBody>
          <a:bodyPr wrap="square" lIns="0" anchor="b" anchorCtr="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Tree>
    <p:extLst>
      <p:ext uri="{BB962C8B-B14F-4D97-AF65-F5344CB8AC3E}">
        <p14:creationId xmlns:p14="http://schemas.microsoft.com/office/powerpoint/2010/main" val="367280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ark - Quote with Abstract Border">
    <p:bg>
      <p:bgPr>
        <a:solidFill>
          <a:schemeClr val="tx1"/>
        </a:solidFill>
        <a:effectLst/>
      </p:bgPr>
    </p:bg>
    <p:spTree>
      <p:nvGrpSpPr>
        <p:cNvPr id="1" name=""/>
        <p:cNvGrpSpPr/>
        <p:nvPr/>
      </p:nvGrpSpPr>
      <p:grpSpPr>
        <a:xfrm>
          <a:off x="0" y="0"/>
          <a:ext cx="0" cy="0"/>
          <a:chOff x="0" y="0"/>
          <a:chExt cx="0" cy="0"/>
        </a:xfrm>
      </p:grpSpPr>
      <p:pic>
        <p:nvPicPr>
          <p:cNvPr id="15" name="Abstract Illustration">
            <a:extLst>
              <a:ext uri="{FF2B5EF4-FFF2-40B4-BE49-F238E27FC236}">
                <a16:creationId xmlns:a16="http://schemas.microsoft.com/office/drawing/2014/main" id="{4BA47984-3BFF-A548-8C6E-B57F84FA973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4" name="OTag">
            <a:extLst>
              <a:ext uri="{FF2B5EF4-FFF2-40B4-BE49-F238E27FC236}">
                <a16:creationId xmlns:a16="http://schemas.microsoft.com/office/drawing/2014/main" id="{13B56594-FE97-D04E-A433-8BA9531F6F1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981CFCC1-6EF1-9447-9D22-C4396466EA53}"/>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chemeClr val="bg2"/>
                </a:solidFill>
              </a:defRPr>
            </a:lvl1pPr>
          </a:lstStyle>
          <a:p>
            <a:r>
              <a:rPr lang="en-US"/>
              <a:t>Copyright © 2020, Oracle and/or its affiliates</a:t>
            </a:r>
            <a:endParaRPr lang="en-US" dirty="0"/>
          </a:p>
        </p:txBody>
      </p:sp>
      <p:sp>
        <p:nvSpPr>
          <p:cNvPr id="12" name="Slide Number">
            <a:extLst>
              <a:ext uri="{FF2B5EF4-FFF2-40B4-BE49-F238E27FC236}">
                <a16:creationId xmlns:a16="http://schemas.microsoft.com/office/drawing/2014/main" id="{95A033EA-7970-B64A-B936-A4621582ECE2}"/>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chemeClr val="bg1"/>
                </a:solidFill>
              </a:defRPr>
            </a:lvl1pPr>
          </a:lstStyle>
          <a:p>
            <a:fld id="{345D60D9-5372-5F40-9443-0F9AE5BDC3C8}" type="slidenum">
              <a:rPr lang="en-US" smtClean="0"/>
              <a:pPr/>
              <a:t>‹#›</a:t>
            </a:fld>
            <a:endParaRPr lang="en-US" dirty="0"/>
          </a:p>
        </p:txBody>
      </p:sp>
      <p:sp>
        <p:nvSpPr>
          <p:cNvPr id="10" name="Text Field">
            <a:extLst>
              <a:ext uri="{FF2B5EF4-FFF2-40B4-BE49-F238E27FC236}">
                <a16:creationId xmlns:a16="http://schemas.microsoft.com/office/drawing/2014/main" id="{805BEE86-35FD-004A-A348-8BC2F7BCD410}"/>
              </a:ext>
            </a:extLst>
          </p:cNvPr>
          <p:cNvSpPr>
            <a:spLocks noGrp="1"/>
          </p:cNvSpPr>
          <p:nvPr>
            <p:ph type="body" sz="quarter" idx="36" hasCustomPrompt="1"/>
          </p:nvPr>
        </p:nvSpPr>
        <p:spPr>
          <a:xfrm>
            <a:off x="1018030" y="4706392"/>
            <a:ext cx="5077970" cy="895181"/>
          </a:xfrm>
        </p:spPr>
        <p:txBody>
          <a:bodyPr>
            <a:noAutofit/>
          </a:bodyPr>
          <a:lstStyle>
            <a:lvl1pPr>
              <a:defRPr>
                <a:solidFill>
                  <a:schemeClr val="bg1"/>
                </a:solidFill>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B9E3D702-4533-A342-B4A3-7F2D598D004D}"/>
              </a:ext>
            </a:extLst>
          </p:cNvPr>
          <p:cNvSpPr>
            <a:spLocks noGrp="1"/>
          </p:cNvSpPr>
          <p:nvPr>
            <p:ph type="body" sz="quarter" idx="37" hasCustomPrompt="1"/>
          </p:nvPr>
        </p:nvSpPr>
        <p:spPr>
          <a:xfrm>
            <a:off x="1018030" y="4368799"/>
            <a:ext cx="5077970" cy="266291"/>
          </a:xfrm>
        </p:spPr>
        <p:txBody>
          <a:bodyPr>
            <a:noAutofit/>
          </a:bodyPr>
          <a:lstStyle>
            <a:lvl1pPr>
              <a:defRPr b="1">
                <a:solidFill>
                  <a:schemeClr val="bg1"/>
                </a:solidFill>
              </a:defRPr>
            </a:lvl1pPr>
          </a:lstStyle>
          <a:p>
            <a:pPr lvl="0"/>
            <a:r>
              <a:rPr lang="en-US" dirty="0"/>
              <a:t>Name</a:t>
            </a:r>
          </a:p>
        </p:txBody>
      </p:sp>
      <p:cxnSp>
        <p:nvCxnSpPr>
          <p:cNvPr id="21" name="Accent Mark">
            <a:extLst>
              <a:ext uri="{FF2B5EF4-FFF2-40B4-BE49-F238E27FC236}">
                <a16:creationId xmlns:a16="http://schemas.microsoft.com/office/drawing/2014/main" id="{07C84D47-A05F-1B4C-B629-729C7FD3826E}"/>
              </a:ext>
            </a:extLst>
          </p:cNvPr>
          <p:cNvCxnSpPr>
            <a:cxnSpLocks/>
          </p:cNvCxnSpPr>
          <p:nvPr userDrawn="1"/>
        </p:nvCxnSpPr>
        <p:spPr>
          <a:xfrm flipH="1">
            <a:off x="1021084" y="4115028"/>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Quote">
            <a:extLst>
              <a:ext uri="{FF2B5EF4-FFF2-40B4-BE49-F238E27FC236}">
                <a16:creationId xmlns:a16="http://schemas.microsoft.com/office/drawing/2014/main" id="{A623B5CC-1D01-324D-977F-DBEB5E2F1940}"/>
              </a:ext>
            </a:extLst>
          </p:cNvPr>
          <p:cNvSpPr>
            <a:spLocks noGrp="1"/>
          </p:cNvSpPr>
          <p:nvPr>
            <p:ph type="body" sz="quarter" idx="13" hasCustomPrompt="1"/>
          </p:nvPr>
        </p:nvSpPr>
        <p:spPr>
          <a:xfrm>
            <a:off x="1014987" y="2383542"/>
            <a:ext cx="10149840" cy="1477328"/>
          </a:xfrm>
          <a:prstGeom prst="rect">
            <a:avLst/>
          </a:prstGeom>
        </p:spPr>
        <p:txBody>
          <a:bodyPr wrap="square" lIns="0" anchor="b" anchorCtr="0">
            <a:noAutofit/>
          </a:bodyPr>
          <a:lstStyle>
            <a:lvl1pPr marL="0" indent="0" algn="l" fontAlgn="t">
              <a:lnSpc>
                <a:spcPct val="100000"/>
              </a:lnSpc>
              <a:spcBef>
                <a:spcPts val="0"/>
              </a:spcBef>
              <a:buNone/>
              <a:defRPr sz="3200" b="0" i="0">
                <a:solidFill>
                  <a:schemeClr val="bg1"/>
                </a:solidFill>
                <a:latin typeface="+mj-lt"/>
                <a:cs typeface="Oracle Sans" panose="020B0503020204020204" pitchFamily="34" charset="0"/>
              </a:defRPr>
            </a:lvl1pPr>
          </a:lstStyle>
          <a:p>
            <a:pPr lvl="0"/>
            <a:r>
              <a:rPr lang="en-US" dirty="0"/>
              <a:t>“Click to type customer or partner quote surrounded by quotation marks.” Remove/replace placeholder logo as needed.</a:t>
            </a:r>
          </a:p>
        </p:txBody>
      </p:sp>
    </p:spTree>
    <p:extLst>
      <p:ext uri="{BB962C8B-B14F-4D97-AF65-F5344CB8AC3E}">
        <p14:creationId xmlns:p14="http://schemas.microsoft.com/office/powerpoint/2010/main" val="3504564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Light - Blank">
    <p:bg>
      <p:bgPr>
        <a:solidFill>
          <a:schemeClr val="bg2"/>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0080C163-77F3-9A4B-A059-12FFFC705F80}"/>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0" name="OTag">
            <a:extLst>
              <a:ext uri="{FF2B5EF4-FFF2-40B4-BE49-F238E27FC236}">
                <a16:creationId xmlns:a16="http://schemas.microsoft.com/office/drawing/2014/main" id="{ACACB2B4-7B71-9C4C-986F-8528A7AE73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9" name="Footer">
            <a:extLst>
              <a:ext uri="{FF2B5EF4-FFF2-40B4-BE49-F238E27FC236}">
                <a16:creationId xmlns:a16="http://schemas.microsoft.com/office/drawing/2014/main" id="{F8A11974-1B05-3142-902C-0DFEB16D0BB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8" name="Slide Number">
            <a:extLst>
              <a:ext uri="{FF2B5EF4-FFF2-40B4-BE49-F238E27FC236}">
                <a16:creationId xmlns:a16="http://schemas.microsoft.com/office/drawing/2014/main" id="{0462D45F-6FA9-224B-ABF3-CE2CA4B78F6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pic>
        <p:nvPicPr>
          <p:cNvPr id="7" name="Abstract Pattern Strip">
            <a:extLst>
              <a:ext uri="{FF2B5EF4-FFF2-40B4-BE49-F238E27FC236}">
                <a16:creationId xmlns:a16="http://schemas.microsoft.com/office/drawing/2014/main" id="{1C6BA009-6898-4544-B36F-423AA2D6FE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0849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ark - Title with Abstract Border">
    <p:bg>
      <p:bgPr>
        <a:solidFill>
          <a:schemeClr val="tx1"/>
        </a:solidFill>
        <a:effectLst/>
      </p:bgPr>
    </p:bg>
    <p:spTree>
      <p:nvGrpSpPr>
        <p:cNvPr id="1" name=""/>
        <p:cNvGrpSpPr/>
        <p:nvPr/>
      </p:nvGrpSpPr>
      <p:grpSpPr>
        <a:xfrm>
          <a:off x="0" y="0"/>
          <a:ext cx="0" cy="0"/>
          <a:chOff x="0" y="0"/>
          <a:chExt cx="0" cy="0"/>
        </a:xfrm>
      </p:grpSpPr>
      <p:pic>
        <p:nvPicPr>
          <p:cNvPr id="11" name="Abstract Illustration">
            <a:extLst>
              <a:ext uri="{FF2B5EF4-FFF2-40B4-BE49-F238E27FC236}">
                <a16:creationId xmlns:a16="http://schemas.microsoft.com/office/drawing/2014/main" id="{E5246624-F21C-C74D-A490-03903A0F5104}"/>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custGeom>
            <a:avLst/>
            <a:gdLst>
              <a:gd name="connsiteX0" fmla="*/ 761999 w 12192000"/>
              <a:gd name="connsiteY0" fmla="*/ 587874 h 6858000"/>
              <a:gd name="connsiteX1" fmla="*/ 761999 w 12192000"/>
              <a:gd name="connsiteY1" fmla="*/ 6270127 h 6858000"/>
              <a:gd name="connsiteX2" fmla="*/ 11430000 w 12192000"/>
              <a:gd name="connsiteY2" fmla="*/ 6270127 h 6858000"/>
              <a:gd name="connsiteX3" fmla="*/ 1143000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61999" y="587874"/>
                </a:moveTo>
                <a:lnTo>
                  <a:pt x="761999" y="6270127"/>
                </a:lnTo>
                <a:lnTo>
                  <a:pt x="11430000" y="6270127"/>
                </a:lnTo>
                <a:lnTo>
                  <a:pt x="11430000" y="587874"/>
                </a:lnTo>
                <a:close/>
                <a:moveTo>
                  <a:pt x="0" y="0"/>
                </a:moveTo>
                <a:lnTo>
                  <a:pt x="12192000" y="0"/>
                </a:lnTo>
                <a:lnTo>
                  <a:pt x="12192000" y="6858000"/>
                </a:lnTo>
                <a:lnTo>
                  <a:pt x="0" y="6858000"/>
                </a:lnTo>
                <a:close/>
              </a:path>
            </a:pathLst>
          </a:custGeom>
        </p:spPr>
      </p:pic>
      <p:pic>
        <p:nvPicPr>
          <p:cNvPr id="30" name="OTag">
            <a:extLst>
              <a:ext uri="{FF2B5EF4-FFF2-40B4-BE49-F238E27FC236}">
                <a16:creationId xmlns:a16="http://schemas.microsoft.com/office/drawing/2014/main" id="{EDF18AE6-A97A-EC4A-9347-1802C0689B2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Text Field">
            <a:extLst>
              <a:ext uri="{FF2B5EF4-FFF2-40B4-BE49-F238E27FC236}">
                <a16:creationId xmlns:a16="http://schemas.microsoft.com/office/drawing/2014/main" id="{2F4884B3-43B9-8948-A2FF-2AF993C7B39B}"/>
              </a:ext>
            </a:extLst>
          </p:cNvPr>
          <p:cNvSpPr>
            <a:spLocks noGrp="1"/>
          </p:cNvSpPr>
          <p:nvPr>
            <p:ph type="body" sz="quarter" idx="36" hasCustomPrompt="1"/>
          </p:nvPr>
        </p:nvSpPr>
        <p:spPr>
          <a:xfrm>
            <a:off x="1018030" y="4706392"/>
            <a:ext cx="5077970" cy="895181"/>
          </a:xfrm>
        </p:spPr>
        <p:txBody>
          <a:bodyPr>
            <a:noAutofit/>
          </a:bodyPr>
          <a:lstStyle>
            <a:lvl1pPr>
              <a:defRPr>
                <a:solidFill>
                  <a:schemeClr val="bg1"/>
                </a:solidFill>
              </a:defRPr>
            </a:lvl1pPr>
          </a:lstStyle>
          <a:p>
            <a:pPr lvl="0"/>
            <a:r>
              <a:rPr lang="en-US" dirty="0"/>
              <a:t>Presenter’s Title</a:t>
            </a:r>
          </a:p>
          <a:p>
            <a:pPr lvl="0"/>
            <a:r>
              <a:rPr lang="en-US" dirty="0"/>
              <a:t>Organization, Division or Business Unit</a:t>
            </a:r>
          </a:p>
          <a:p>
            <a:pPr lvl="0"/>
            <a:r>
              <a:rPr lang="en-US" dirty="0"/>
              <a:t>Month 00, 2019</a:t>
            </a:r>
          </a:p>
        </p:txBody>
      </p:sp>
      <p:sp>
        <p:nvSpPr>
          <p:cNvPr id="12" name="Text Field">
            <a:extLst>
              <a:ext uri="{FF2B5EF4-FFF2-40B4-BE49-F238E27FC236}">
                <a16:creationId xmlns:a16="http://schemas.microsoft.com/office/drawing/2014/main" id="{7644EA95-76DF-454F-88E7-28C26C8FF2CD}"/>
              </a:ext>
            </a:extLst>
          </p:cNvPr>
          <p:cNvSpPr>
            <a:spLocks noGrp="1"/>
          </p:cNvSpPr>
          <p:nvPr>
            <p:ph type="body" sz="quarter" idx="37" hasCustomPrompt="1"/>
          </p:nvPr>
        </p:nvSpPr>
        <p:spPr>
          <a:xfrm>
            <a:off x="1018030" y="4368799"/>
            <a:ext cx="5077970" cy="266291"/>
          </a:xfrm>
        </p:spPr>
        <p:txBody>
          <a:bodyPr>
            <a:noAutofit/>
          </a:bodyPr>
          <a:lstStyle>
            <a:lvl1pPr>
              <a:defRPr b="1">
                <a:solidFill>
                  <a:schemeClr val="bg1"/>
                </a:solidFill>
              </a:defRPr>
            </a:lvl1pPr>
          </a:lstStyle>
          <a:p>
            <a:pPr lvl="0"/>
            <a:r>
              <a:rPr lang="en-US" dirty="0"/>
              <a:t>Name</a:t>
            </a:r>
          </a:p>
        </p:txBody>
      </p:sp>
      <p:cxnSp>
        <p:nvCxnSpPr>
          <p:cNvPr id="18" name="Accent Mark">
            <a:extLst>
              <a:ext uri="{FF2B5EF4-FFF2-40B4-BE49-F238E27FC236}">
                <a16:creationId xmlns:a16="http://schemas.microsoft.com/office/drawing/2014/main" id="{AA45C8D8-A5D7-DC46-8327-6FCBF03151F6}"/>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7" name="Subhead">
            <a:extLst>
              <a:ext uri="{FF2B5EF4-FFF2-40B4-BE49-F238E27FC236}">
                <a16:creationId xmlns:a16="http://schemas.microsoft.com/office/drawing/2014/main" id="{12EB3548-39AB-5846-A4F6-A7D8515AEE59}"/>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6" name="Title">
            <a:extLst>
              <a:ext uri="{FF2B5EF4-FFF2-40B4-BE49-F238E27FC236}">
                <a16:creationId xmlns:a16="http://schemas.microsoft.com/office/drawing/2014/main" id="{2E021ED4-814D-9648-831F-EDE24ED2D4F8}"/>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(up to two lines) </a:t>
            </a:r>
            <a:br>
              <a:rPr lang="en-US" dirty="0"/>
            </a:br>
            <a:r>
              <a:rPr lang="en-US" dirty="0"/>
              <a:t>Georgia Regular 40pt</a:t>
            </a:r>
          </a:p>
        </p:txBody>
      </p:sp>
      <p:pic>
        <p:nvPicPr>
          <p:cNvPr id="13" name="Oracle Logo">
            <a:extLst>
              <a:ext uri="{FF2B5EF4-FFF2-40B4-BE49-F238E27FC236}">
                <a16:creationId xmlns:a16="http://schemas.microsoft.com/office/drawing/2014/main" id="{83B5A1C8-DD86-0940-AC6C-BD8F5A957A02}"/>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44949" y="1132368"/>
            <a:ext cx="1524893" cy="320039"/>
          </a:xfrm>
          <a:prstGeom prst="rect">
            <a:avLst/>
          </a:prstGeom>
        </p:spPr>
      </p:pic>
    </p:spTree>
    <p:extLst>
      <p:ext uri="{BB962C8B-B14F-4D97-AF65-F5344CB8AC3E}">
        <p14:creationId xmlns:p14="http://schemas.microsoft.com/office/powerpoint/2010/main" val="104561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Dark - Blank">
    <p:bg>
      <p:bgPr>
        <a:solidFill>
          <a:schemeClr val="tx1"/>
        </a:solidFill>
        <a:effectLst/>
      </p:bgPr>
    </p:bg>
    <p:spTree>
      <p:nvGrpSpPr>
        <p:cNvPr id="1" name=""/>
        <p:cNvGrpSpPr/>
        <p:nvPr/>
      </p:nvGrpSpPr>
      <p:grpSpPr>
        <a:xfrm>
          <a:off x="0" y="0"/>
          <a:ext cx="0" cy="0"/>
          <a:chOff x="0" y="0"/>
          <a:chExt cx="0" cy="0"/>
        </a:xfrm>
      </p:grpSpPr>
      <p:pic>
        <p:nvPicPr>
          <p:cNvPr id="9" name="Data Texture Cloud">
            <a:extLst>
              <a:ext uri="{FF2B5EF4-FFF2-40B4-BE49-F238E27FC236}">
                <a16:creationId xmlns:a16="http://schemas.microsoft.com/office/drawing/2014/main" id="{13510D0A-E32C-124C-BAD6-D29BE0EA5C60}"/>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7" name="Abstract Pattern Strip">
            <a:extLst>
              <a:ext uri="{FF2B5EF4-FFF2-40B4-BE49-F238E27FC236}">
                <a16:creationId xmlns:a16="http://schemas.microsoft.com/office/drawing/2014/main" id="{1C6BA009-6898-4544-B36F-423AA2D6FE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649668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Light - Title Only">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9450FB77-997D-6A45-B0F4-D18F7B9C7A4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Footer">
            <a:extLst>
              <a:ext uri="{FF2B5EF4-FFF2-40B4-BE49-F238E27FC236}">
                <a16:creationId xmlns:a16="http://schemas.microsoft.com/office/drawing/2014/main" id="{094BB478-39FC-BC45-B020-64CE083CBD8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4" name="Accent Mark">
            <a:extLst>
              <a:ext uri="{FF2B5EF4-FFF2-40B4-BE49-F238E27FC236}">
                <a16:creationId xmlns:a16="http://schemas.microsoft.com/office/drawing/2014/main" id="{034E11FD-0B1E-6B44-8BDF-4C70FAA7BAAB}"/>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4" name="Title">
            <a:extLst>
              <a:ext uri="{FF2B5EF4-FFF2-40B4-BE49-F238E27FC236}">
                <a16:creationId xmlns:a16="http://schemas.microsoft.com/office/drawing/2014/main" id="{8CF093CC-9165-2740-A9A1-C2DF5C8D69CB}"/>
              </a:ext>
            </a:extLst>
          </p:cNvPr>
          <p:cNvSpPr>
            <a:spLocks noGrp="1"/>
          </p:cNvSpPr>
          <p:nvPr>
            <p:ph type="body" sz="quarter" idx="10"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6517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ark - Title Only">
    <p:bg>
      <p:bgPr>
        <a:solidFill>
          <a:schemeClr val="tx1"/>
        </a:solidFill>
        <a:effectLst/>
      </p:bgPr>
    </p:bg>
    <p:spTree>
      <p:nvGrpSpPr>
        <p:cNvPr id="1" name=""/>
        <p:cNvGrpSpPr/>
        <p:nvPr/>
      </p:nvGrpSpPr>
      <p:grpSpPr>
        <a:xfrm>
          <a:off x="0" y="0"/>
          <a:ext cx="0" cy="0"/>
          <a:chOff x="0" y="0"/>
          <a:chExt cx="0" cy="0"/>
        </a:xfrm>
      </p:grpSpPr>
      <p:pic>
        <p:nvPicPr>
          <p:cNvPr id="9" name="Data Texture Cloud">
            <a:extLst>
              <a:ext uri="{FF2B5EF4-FFF2-40B4-BE49-F238E27FC236}">
                <a16:creationId xmlns:a16="http://schemas.microsoft.com/office/drawing/2014/main" id="{BE3051D7-79D0-AB46-B536-B10AE0FBA314}"/>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Footer">
            <a:extLst>
              <a:ext uri="{FF2B5EF4-FFF2-40B4-BE49-F238E27FC236}">
                <a16:creationId xmlns:a16="http://schemas.microsoft.com/office/drawing/2014/main" id="{C58DA5F4-19CE-C74A-BF3C-EFD5EA08174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3" name="Slide Number">
            <a:extLst>
              <a:ext uri="{FF2B5EF4-FFF2-40B4-BE49-F238E27FC236}">
                <a16:creationId xmlns:a16="http://schemas.microsoft.com/office/drawing/2014/main" id="{AA183BAF-A3AC-2441-881F-3E02660F877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4" name="Accent Mark">
            <a:extLst>
              <a:ext uri="{FF2B5EF4-FFF2-40B4-BE49-F238E27FC236}">
                <a16:creationId xmlns:a16="http://schemas.microsoft.com/office/drawing/2014/main" id="{034E11FD-0B1E-6B44-8BDF-4C70FAA7BAAB}"/>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6" name="Title">
            <a:extLst>
              <a:ext uri="{FF2B5EF4-FFF2-40B4-BE49-F238E27FC236}">
                <a16:creationId xmlns:a16="http://schemas.microsoft.com/office/drawing/2014/main" id="{FCA55692-CE36-1D4F-96A0-F74E95F76A38}"/>
              </a:ext>
            </a:extLst>
          </p:cNvPr>
          <p:cNvSpPr>
            <a:spLocks noGrp="1"/>
          </p:cNvSpPr>
          <p:nvPr>
            <p:ph type="body" sz="quarter" idx="10" hasCustomPrompt="1"/>
          </p:nvPr>
        </p:nvSpPr>
        <p:spPr>
          <a:xfrm>
            <a:off x="762000" y="508000"/>
            <a:ext cx="10671048" cy="822960"/>
          </a:xfrm>
        </p:spPr>
        <p:txBody>
          <a:bodyPr anchor="b" anchorCtr="0"/>
          <a:lstStyle>
            <a:lvl1pPr>
              <a:defRPr sz="2400" b="1">
                <a:solidFill>
                  <a:schemeClr val="bg1"/>
                </a:solidFill>
              </a:defRPr>
            </a:lvl1pPr>
          </a:lstStyle>
          <a:p>
            <a:pPr lvl="0"/>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61741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2079C2AD-37AA-0044-A804-55FDAE95F69D}"/>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1" name="Footer">
            <a:extLst>
              <a:ext uri="{FF2B5EF4-FFF2-40B4-BE49-F238E27FC236}">
                <a16:creationId xmlns:a16="http://schemas.microsoft.com/office/drawing/2014/main" id="{9B38191F-5718-D34F-A1D1-D1C28CE0A93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6" name="Accent Mark">
            <a:extLst>
              <a:ext uri="{FF2B5EF4-FFF2-40B4-BE49-F238E27FC236}">
                <a16:creationId xmlns:a16="http://schemas.microsoft.com/office/drawing/2014/main" id="{A3FCA7A5-C5A6-7E43-9B07-6B262509CB9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583223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p:bg>
      <p:bgPr>
        <a:solidFill>
          <a:schemeClr val="tx1"/>
        </a:solidFill>
        <a:effectLst/>
      </p:bgPr>
    </p:bg>
    <p:spTree>
      <p:nvGrpSpPr>
        <p:cNvPr id="1" name=""/>
        <p:cNvGrpSpPr/>
        <p:nvPr/>
      </p:nvGrpSpPr>
      <p:grpSpPr>
        <a:xfrm>
          <a:off x="0" y="0"/>
          <a:ext cx="0" cy="0"/>
          <a:chOff x="0" y="0"/>
          <a:chExt cx="0" cy="0"/>
        </a:xfrm>
      </p:grpSpPr>
      <p:pic>
        <p:nvPicPr>
          <p:cNvPr id="11" name="Data Texture Cloud">
            <a:extLst>
              <a:ext uri="{FF2B5EF4-FFF2-40B4-BE49-F238E27FC236}">
                <a16:creationId xmlns:a16="http://schemas.microsoft.com/office/drawing/2014/main" id="{B32BC054-60FB-064F-A282-C18437F0420B}"/>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17" name="OTag">
            <a:extLst>
              <a:ext uri="{FF2B5EF4-FFF2-40B4-BE49-F238E27FC236}">
                <a16:creationId xmlns:a16="http://schemas.microsoft.com/office/drawing/2014/main" id="{E92E3AB4-CA2B-2947-A479-6006EC506B3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Footer">
            <a:extLst>
              <a:ext uri="{FF2B5EF4-FFF2-40B4-BE49-F238E27FC236}">
                <a16:creationId xmlns:a16="http://schemas.microsoft.com/office/drawing/2014/main" id="{72D531CE-F6EC-404D-B2CF-232D501E33E3}"/>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2" name="Slide Number">
            <a:extLst>
              <a:ext uri="{FF2B5EF4-FFF2-40B4-BE49-F238E27FC236}">
                <a16:creationId xmlns:a16="http://schemas.microsoft.com/office/drawing/2014/main" id="{D7A7E286-6F34-C745-B594-99BF177EC1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cxnSp>
        <p:nvCxnSpPr>
          <p:cNvPr id="16" name="Accent Mark">
            <a:extLst>
              <a:ext uri="{FF2B5EF4-FFF2-40B4-BE49-F238E27FC236}">
                <a16:creationId xmlns:a16="http://schemas.microsoft.com/office/drawing/2014/main" id="{A3FCA7A5-C5A6-7E43-9B07-6B262509CB9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Subtitle">
            <a:extLst>
              <a:ext uri="{FF2B5EF4-FFF2-40B4-BE49-F238E27FC236}">
                <a16:creationId xmlns:a16="http://schemas.microsoft.com/office/drawing/2014/main" id="{FC0004EB-159B-A345-859C-0E83416ED930}"/>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C5B988DC-BF6C-334D-85AD-4F0BEE2F334E}"/>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0" name="Abstract Pattern Strip">
            <a:extLst>
              <a:ext uri="{FF2B5EF4-FFF2-40B4-BE49-F238E27FC236}">
                <a16:creationId xmlns:a16="http://schemas.microsoft.com/office/drawing/2014/main" id="{F8EAAC4E-E42A-FD43-B6C4-901DD6D0497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71661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Light - Title 1 Column">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66380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Dark - Title 1 Column">
    <p:bg>
      <p:bgPr>
        <a:solidFill>
          <a:schemeClr val="tx1"/>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30973D80-F90C-2B41-AAF3-064791F626A1}"/>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sp>
        <p:nvSpPr>
          <p:cNvPr id="13" name="Text Field">
            <a:extLst>
              <a:ext uri="{FF2B5EF4-FFF2-40B4-BE49-F238E27FC236}">
                <a16:creationId xmlns:a16="http://schemas.microsoft.com/office/drawing/2014/main" id="{045207A1-9D66-724A-930C-C571DE4ABBA3}"/>
              </a:ext>
            </a:extLst>
          </p:cNvPr>
          <p:cNvSpPr>
            <a:spLocks noGrp="1"/>
          </p:cNvSpPr>
          <p:nvPr>
            <p:ph type="body" sz="quarter" idx="12"/>
          </p:nvPr>
        </p:nvSpPr>
        <p:spPr>
          <a:xfrm>
            <a:off x="758952" y="1837944"/>
            <a:ext cx="10671048"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47184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1 Column">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BAF6345E-D104-C540-A797-9C0E53A4C8D6}"/>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sp>
        <p:nvSpPr>
          <p:cNvPr id="12" name="Text Field">
            <a:extLst>
              <a:ext uri="{FF2B5EF4-FFF2-40B4-BE49-F238E27FC236}">
                <a16:creationId xmlns:a16="http://schemas.microsoft.com/office/drawing/2014/main" id="{2A24E767-3408-FF44-93E3-22135CDCE5AB}"/>
              </a:ext>
            </a:extLst>
          </p:cNvPr>
          <p:cNvSpPr>
            <a:spLocks noGrp="1"/>
          </p:cNvSpPr>
          <p:nvPr>
            <p:ph type="body" sz="quarter" idx="12"/>
          </p:nvPr>
        </p:nvSpPr>
        <p:spPr>
          <a:xfrm>
            <a:off x="758952" y="1837944"/>
            <a:ext cx="10671048"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Accent Mark">
            <a:extLst>
              <a:ext uri="{FF2B5EF4-FFF2-40B4-BE49-F238E27FC236}">
                <a16:creationId xmlns:a16="http://schemas.microsoft.com/office/drawing/2014/main" id="{95ED051A-D2F4-A940-B08A-5DD1A2024E8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 name="Subtitle">
            <a:extLst>
              <a:ext uri="{FF2B5EF4-FFF2-40B4-BE49-F238E27FC236}">
                <a16:creationId xmlns:a16="http://schemas.microsoft.com/office/drawing/2014/main" id="{46A3BF75-E03A-3149-A8B6-C22593F32B62}"/>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30" name="Title">
            <a:extLst>
              <a:ext uri="{FF2B5EF4-FFF2-40B4-BE49-F238E27FC236}">
                <a16:creationId xmlns:a16="http://schemas.microsoft.com/office/drawing/2014/main" id="{B798445E-3B2E-534C-BFFA-8DEA65B69CA1}"/>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10994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1 Column">
    <p:bg>
      <p:bgPr>
        <a:solidFill>
          <a:schemeClr val="tx1"/>
        </a:solidFill>
        <a:effectLst/>
      </p:bgPr>
    </p:bg>
    <p:spTree>
      <p:nvGrpSpPr>
        <p:cNvPr id="1" name=""/>
        <p:cNvGrpSpPr/>
        <p:nvPr/>
      </p:nvGrpSpPr>
      <p:grpSpPr>
        <a:xfrm>
          <a:off x="0" y="0"/>
          <a:ext cx="0" cy="0"/>
          <a:chOff x="0" y="0"/>
          <a:chExt cx="0" cy="0"/>
        </a:xfrm>
      </p:grpSpPr>
      <p:pic>
        <p:nvPicPr>
          <p:cNvPr id="15" name="Data Texture Cloud">
            <a:extLst>
              <a:ext uri="{FF2B5EF4-FFF2-40B4-BE49-F238E27FC236}">
                <a16:creationId xmlns:a16="http://schemas.microsoft.com/office/drawing/2014/main" id="{57E73E0B-D3D9-9D49-AA25-ABB738EFB4DC}"/>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9" name="Footer">
            <a:extLst>
              <a:ext uri="{FF2B5EF4-FFF2-40B4-BE49-F238E27FC236}">
                <a16:creationId xmlns:a16="http://schemas.microsoft.com/office/drawing/2014/main" id="{A9B4F8FA-F520-6046-B8D1-1E46A6E0512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1" name="Slide Number">
            <a:extLst>
              <a:ext uri="{FF2B5EF4-FFF2-40B4-BE49-F238E27FC236}">
                <a16:creationId xmlns:a16="http://schemas.microsoft.com/office/drawing/2014/main" id="{283AD0B3-8B9E-384F-BE6B-7400CAFC9F2F}"/>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2" name="Text Field">
            <a:extLst>
              <a:ext uri="{FF2B5EF4-FFF2-40B4-BE49-F238E27FC236}">
                <a16:creationId xmlns:a16="http://schemas.microsoft.com/office/drawing/2014/main" id="{2A24E767-3408-FF44-93E3-22135CDCE5AB}"/>
              </a:ext>
            </a:extLst>
          </p:cNvPr>
          <p:cNvSpPr>
            <a:spLocks noGrp="1"/>
          </p:cNvSpPr>
          <p:nvPr>
            <p:ph type="body" sz="quarter" idx="12"/>
          </p:nvPr>
        </p:nvSpPr>
        <p:spPr>
          <a:xfrm>
            <a:off x="758952" y="1837944"/>
            <a:ext cx="10671048"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Accent Mark">
            <a:extLst>
              <a:ext uri="{FF2B5EF4-FFF2-40B4-BE49-F238E27FC236}">
                <a16:creationId xmlns:a16="http://schemas.microsoft.com/office/drawing/2014/main" id="{95ED051A-D2F4-A940-B08A-5DD1A2024E84}"/>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6" name="Subtitle">
            <a:extLst>
              <a:ext uri="{FF2B5EF4-FFF2-40B4-BE49-F238E27FC236}">
                <a16:creationId xmlns:a16="http://schemas.microsoft.com/office/drawing/2014/main" id="{23E1B665-00A8-8343-AE5D-D91C2C56BB7A}"/>
              </a:ext>
            </a:extLst>
          </p:cNvPr>
          <p:cNvSpPr>
            <a:spLocks noGrp="1"/>
          </p:cNvSpPr>
          <p:nvPr>
            <p:ph type="body" sz="quarter" idx="11"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33A530BD-4FD9-9B46-86C2-8FCE03913CBD}"/>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693069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Light - Title 2 Column">
    <p:bg>
      <p:bgPr>
        <a:solidFill>
          <a:schemeClr val="bg2"/>
        </a:solidFill>
        <a:effectLst/>
      </p:bgPr>
    </p:bg>
    <p:spTree>
      <p:nvGrpSpPr>
        <p:cNvPr id="1" name=""/>
        <p:cNvGrpSpPr/>
        <p:nvPr/>
      </p:nvGrpSpPr>
      <p:grpSpPr>
        <a:xfrm>
          <a:off x="0" y="0"/>
          <a:ext cx="0" cy="0"/>
          <a:chOff x="0" y="0"/>
          <a:chExt cx="0" cy="0"/>
        </a:xfrm>
      </p:grpSpPr>
      <p:pic>
        <p:nvPicPr>
          <p:cNvPr id="19" name="Data Texture Cloud">
            <a:extLst>
              <a:ext uri="{FF2B5EF4-FFF2-40B4-BE49-F238E27FC236}">
                <a16:creationId xmlns:a16="http://schemas.microsoft.com/office/drawing/2014/main" id="{CE6E5ABD-A4A2-D340-B066-B5DA98D2FDE8}"/>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Footer">
            <a:extLst>
              <a:ext uri="{FF2B5EF4-FFF2-40B4-BE49-F238E27FC236}">
                <a16:creationId xmlns:a16="http://schemas.microsoft.com/office/drawing/2014/main" id="{C90B1C98-9997-BC41-8A72-235FB5E6B247}"/>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4" name="Slide Number">
            <a:extLst>
              <a:ext uri="{FF2B5EF4-FFF2-40B4-BE49-F238E27FC236}">
                <a16:creationId xmlns:a16="http://schemas.microsoft.com/office/drawing/2014/main" id="{B1F84A78-226C-CA42-8F2B-D960C013FF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7" name="Text Field">
            <a:extLst>
              <a:ext uri="{FF2B5EF4-FFF2-40B4-BE49-F238E27FC236}">
                <a16:creationId xmlns:a16="http://schemas.microsoft.com/office/drawing/2014/main" id="{127206D3-5FC9-5940-86CA-B490BFF33849}"/>
              </a:ext>
            </a:extLst>
          </p:cNvPr>
          <p:cNvSpPr>
            <a:spLocks noGrp="1"/>
          </p:cNvSpPr>
          <p:nvPr>
            <p:ph type="body" sz="quarter" idx="13"/>
          </p:nvPr>
        </p:nvSpPr>
        <p:spPr>
          <a:xfrm>
            <a:off x="6345940" y="1837944"/>
            <a:ext cx="508406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28A42096-606C-8147-93BA-A37267AD56C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A2A31D1-C418-294D-BD2C-301BE963D206}"/>
              </a:ext>
            </a:extLst>
          </p:cNvPr>
          <p:cNvSpPr>
            <a:spLocks noGrp="1"/>
          </p:cNvSpPr>
          <p:nvPr>
            <p:ph type="body" sz="quarter" idx="12"/>
          </p:nvPr>
        </p:nvSpPr>
        <p:spPr>
          <a:xfrm>
            <a:off x="758951" y="1837944"/>
            <a:ext cx="508406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4" name="Accent Mark">
            <a:extLst>
              <a:ext uri="{FF2B5EF4-FFF2-40B4-BE49-F238E27FC236}">
                <a16:creationId xmlns:a16="http://schemas.microsoft.com/office/drawing/2014/main" id="{4F8F28C5-BA11-D440-84B1-6070C377A9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0D3E541A-8971-9E40-A861-AC82931F791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28537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Light - Title">
    <p:bg>
      <p:bgPr>
        <a:solidFill>
          <a:schemeClr val="bg2"/>
        </a:solidFill>
        <a:effectLst/>
      </p:bgPr>
    </p:bg>
    <p:spTree>
      <p:nvGrpSpPr>
        <p:cNvPr id="1" name=""/>
        <p:cNvGrpSpPr/>
        <p:nvPr/>
      </p:nvGrpSpPr>
      <p:grpSpPr>
        <a:xfrm>
          <a:off x="0" y="0"/>
          <a:ext cx="0" cy="0"/>
          <a:chOff x="0" y="0"/>
          <a:chExt cx="0" cy="0"/>
        </a:xfrm>
      </p:grpSpPr>
      <p:pic>
        <p:nvPicPr>
          <p:cNvPr id="13" name="Data Texture Cloud">
            <a:extLst>
              <a:ext uri="{FF2B5EF4-FFF2-40B4-BE49-F238E27FC236}">
                <a16:creationId xmlns:a16="http://schemas.microsoft.com/office/drawing/2014/main" id="{A96A34BF-1E0A-1545-9385-60E322784BA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844" r="-322"/>
          <a:stretch/>
        </p:blipFill>
        <p:spPr>
          <a:xfrm flipH="1">
            <a:off x="8700654" y="248024"/>
            <a:ext cx="3491346" cy="1957206"/>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Text Field">
            <a:extLst>
              <a:ext uri="{FF2B5EF4-FFF2-40B4-BE49-F238E27FC236}">
                <a16:creationId xmlns:a16="http://schemas.microsoft.com/office/drawing/2014/main" id="{A57492F9-1AD2-9346-9BB6-C0CF36DEF5ED}"/>
              </a:ext>
            </a:extLst>
          </p:cNvPr>
          <p:cNvSpPr>
            <a:spLocks noGrp="1"/>
          </p:cNvSpPr>
          <p:nvPr>
            <p:ph type="body" sz="quarter" idx="34" hasCustomPrompt="1"/>
          </p:nvPr>
        </p:nvSpPr>
        <p:spPr>
          <a:xfrm>
            <a:off x="1018030" y="4706392"/>
            <a:ext cx="5077970" cy="895181"/>
          </a:xfrm>
        </p:spPr>
        <p:txBody>
          <a:bodyPr>
            <a:noAutofit/>
          </a:bodyPr>
          <a:lstStyle>
            <a:lvl1pPr>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5096A149-B6C9-A04E-A2B0-54CCFAA42526}"/>
              </a:ext>
            </a:extLst>
          </p:cNvPr>
          <p:cNvSpPr>
            <a:spLocks noGrp="1"/>
          </p:cNvSpPr>
          <p:nvPr>
            <p:ph type="body" sz="quarter" idx="35" hasCustomPrompt="1"/>
          </p:nvPr>
        </p:nvSpPr>
        <p:spPr>
          <a:xfrm>
            <a:off x="1018030" y="4368799"/>
            <a:ext cx="5077970" cy="266291"/>
          </a:xfrm>
        </p:spPr>
        <p:txBody>
          <a:bodyPr>
            <a:noAutofit/>
          </a:bodyPr>
          <a:lstStyle>
            <a:lvl1pPr>
              <a:defRPr b="1"/>
            </a:lvl1pPr>
          </a:lstStyle>
          <a:p>
            <a:pPr lvl="0"/>
            <a:r>
              <a:rPr lang="en-US" dirty="0"/>
              <a:t>Name</a:t>
            </a:r>
          </a:p>
        </p:txBody>
      </p:sp>
      <p:cxnSp>
        <p:nvCxnSpPr>
          <p:cNvPr id="26" name="Accent Mark">
            <a:extLst>
              <a:ext uri="{FF2B5EF4-FFF2-40B4-BE49-F238E27FC236}">
                <a16:creationId xmlns:a16="http://schemas.microsoft.com/office/drawing/2014/main" id="{0128FA38-C7A0-1C40-B6A7-8B991B8BE254}"/>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5"/>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latin typeface="Georgia" panose="02040502050405020303" pitchFamily="18" charset="0"/>
              </a:defRPr>
            </a:lvl1pPr>
          </a:lstStyle>
          <a:p>
            <a:r>
              <a:rPr lang="en-US" dirty="0"/>
              <a:t>Title goes here (up to two lines) </a:t>
            </a:r>
            <a:br>
              <a:rPr lang="en-US" dirty="0"/>
            </a:br>
            <a:r>
              <a:rPr lang="en-US" dirty="0"/>
              <a:t>Georgia Regular 40pt</a:t>
            </a:r>
          </a:p>
        </p:txBody>
      </p:sp>
      <p:pic>
        <p:nvPicPr>
          <p:cNvPr id="12" name="Oracle Logo">
            <a:extLst>
              <a:ext uri="{FF2B5EF4-FFF2-40B4-BE49-F238E27FC236}">
                <a16:creationId xmlns:a16="http://schemas.microsoft.com/office/drawing/2014/main" id="{37E7F181-1615-4A41-B1E8-B9FF5CDED018}"/>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4949" y="1132368"/>
            <a:ext cx="1524893" cy="320040"/>
          </a:xfrm>
          <a:prstGeom prst="rect">
            <a:avLst/>
          </a:prstGeom>
        </p:spPr>
      </p:pic>
    </p:spTree>
    <p:extLst>
      <p:ext uri="{BB962C8B-B14F-4D97-AF65-F5344CB8AC3E}">
        <p14:creationId xmlns:p14="http://schemas.microsoft.com/office/powerpoint/2010/main" val="311639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ark - Title 2 Column">
    <p:bg>
      <p:bgPr>
        <a:solidFill>
          <a:schemeClr val="tx1"/>
        </a:solidFill>
        <a:effectLst/>
      </p:bgPr>
    </p:bg>
    <p:spTree>
      <p:nvGrpSpPr>
        <p:cNvPr id="1" name=""/>
        <p:cNvGrpSpPr/>
        <p:nvPr/>
      </p:nvGrpSpPr>
      <p:grpSpPr>
        <a:xfrm>
          <a:off x="0" y="0"/>
          <a:ext cx="0" cy="0"/>
          <a:chOff x="0" y="0"/>
          <a:chExt cx="0" cy="0"/>
        </a:xfrm>
      </p:grpSpPr>
      <p:pic>
        <p:nvPicPr>
          <p:cNvPr id="13" name="Data Texture Cloud">
            <a:extLst>
              <a:ext uri="{FF2B5EF4-FFF2-40B4-BE49-F238E27FC236}">
                <a16:creationId xmlns:a16="http://schemas.microsoft.com/office/drawing/2014/main" id="{45600894-19FA-B44D-93AD-7FDD489F09A1}"/>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9" name="Footer">
            <a:extLst>
              <a:ext uri="{FF2B5EF4-FFF2-40B4-BE49-F238E27FC236}">
                <a16:creationId xmlns:a16="http://schemas.microsoft.com/office/drawing/2014/main" id="{6832C504-7CC4-EB49-969C-2D1F650FA95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4" name="Slide Number">
            <a:extLst>
              <a:ext uri="{FF2B5EF4-FFF2-40B4-BE49-F238E27FC236}">
                <a16:creationId xmlns:a16="http://schemas.microsoft.com/office/drawing/2014/main" id="{B1F84A78-226C-CA42-8F2B-D960C013FF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7" name="Text Field">
            <a:extLst>
              <a:ext uri="{FF2B5EF4-FFF2-40B4-BE49-F238E27FC236}">
                <a16:creationId xmlns:a16="http://schemas.microsoft.com/office/drawing/2014/main" id="{127206D3-5FC9-5940-86CA-B490BFF33849}"/>
              </a:ext>
            </a:extLst>
          </p:cNvPr>
          <p:cNvSpPr>
            <a:spLocks noGrp="1"/>
          </p:cNvSpPr>
          <p:nvPr>
            <p:ph type="body" sz="quarter" idx="13"/>
          </p:nvPr>
        </p:nvSpPr>
        <p:spPr>
          <a:xfrm>
            <a:off x="6345940" y="1837944"/>
            <a:ext cx="508406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28A42096-606C-8147-93BA-A37267AD56C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A2A31D1-C418-294D-BD2C-301BE963D206}"/>
              </a:ext>
            </a:extLst>
          </p:cNvPr>
          <p:cNvSpPr>
            <a:spLocks noGrp="1"/>
          </p:cNvSpPr>
          <p:nvPr>
            <p:ph type="body" sz="quarter" idx="12"/>
          </p:nvPr>
        </p:nvSpPr>
        <p:spPr>
          <a:xfrm>
            <a:off x="758951" y="1837944"/>
            <a:ext cx="508406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4" name="Accent Mark">
            <a:extLst>
              <a:ext uri="{FF2B5EF4-FFF2-40B4-BE49-F238E27FC236}">
                <a16:creationId xmlns:a16="http://schemas.microsoft.com/office/drawing/2014/main" id="{4F8F28C5-BA11-D440-84B1-6070C377A9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0D3E541A-8971-9E40-A861-AC82931F7911}"/>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468408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2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2F2253F-E2CD-F84C-B073-F9A6ABBAA333}"/>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3" name="Footer">
            <a:extLst>
              <a:ext uri="{FF2B5EF4-FFF2-40B4-BE49-F238E27FC236}">
                <a16:creationId xmlns:a16="http://schemas.microsoft.com/office/drawing/2014/main" id="{B0B28D38-F083-CA40-B16E-54DA45441E8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03830144-8015-0B47-8564-18124FA6BA2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Text Field">
            <a:extLst>
              <a:ext uri="{FF2B5EF4-FFF2-40B4-BE49-F238E27FC236}">
                <a16:creationId xmlns:a16="http://schemas.microsoft.com/office/drawing/2014/main" id="{2A8FF7D0-24DE-7247-896A-E6C4E80C5A3C}"/>
              </a:ext>
            </a:extLst>
          </p:cNvPr>
          <p:cNvSpPr>
            <a:spLocks noGrp="1"/>
          </p:cNvSpPr>
          <p:nvPr>
            <p:ph type="body" sz="quarter" idx="14"/>
          </p:nvPr>
        </p:nvSpPr>
        <p:spPr>
          <a:xfrm>
            <a:off x="6345940" y="1837944"/>
            <a:ext cx="508406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Column Divider">
            <a:extLst>
              <a:ext uri="{FF2B5EF4-FFF2-40B4-BE49-F238E27FC236}">
                <a16:creationId xmlns:a16="http://schemas.microsoft.com/office/drawing/2014/main" id="{EA926242-7D27-8F4E-A826-549D9E4C23B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B4879B6D-DA18-6D4D-8E7D-338DA1C8FEEF}"/>
              </a:ext>
            </a:extLst>
          </p:cNvPr>
          <p:cNvSpPr>
            <a:spLocks noGrp="1"/>
          </p:cNvSpPr>
          <p:nvPr>
            <p:ph type="body" sz="quarter" idx="13"/>
          </p:nvPr>
        </p:nvSpPr>
        <p:spPr>
          <a:xfrm>
            <a:off x="758951" y="1837944"/>
            <a:ext cx="508406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Accent Mark">
            <a:extLst>
              <a:ext uri="{FF2B5EF4-FFF2-40B4-BE49-F238E27FC236}">
                <a16:creationId xmlns:a16="http://schemas.microsoft.com/office/drawing/2014/main" id="{41922730-243C-E841-A960-EDBFD169F1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7" name="Subtitle">
            <a:extLst>
              <a:ext uri="{FF2B5EF4-FFF2-40B4-BE49-F238E27FC236}">
                <a16:creationId xmlns:a16="http://schemas.microsoft.com/office/drawing/2014/main" id="{BD40C05F-32CC-E442-B2BC-903A0529B0B8}"/>
              </a:ext>
            </a:extLst>
          </p:cNvPr>
          <p:cNvSpPr>
            <a:spLocks noGrp="1"/>
          </p:cNvSpPr>
          <p:nvPr>
            <p:ph type="body" sz="quarter" idx="12"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50F45247-EDFA-CF4B-A197-C393721426EC}"/>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71266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2 Column">
    <p:bg>
      <p:bgPr>
        <a:solidFill>
          <a:schemeClr val="tx1"/>
        </a:solidFill>
        <a:effectLst/>
      </p:bgPr>
    </p:bg>
    <p:spTree>
      <p:nvGrpSpPr>
        <p:cNvPr id="1" name=""/>
        <p:cNvGrpSpPr/>
        <p:nvPr/>
      </p:nvGrpSpPr>
      <p:grpSpPr>
        <a:xfrm>
          <a:off x="0" y="0"/>
          <a:ext cx="0" cy="0"/>
          <a:chOff x="0" y="0"/>
          <a:chExt cx="0" cy="0"/>
        </a:xfrm>
      </p:grpSpPr>
      <p:pic>
        <p:nvPicPr>
          <p:cNvPr id="13" name="Data Texture Cloud">
            <a:extLst>
              <a:ext uri="{FF2B5EF4-FFF2-40B4-BE49-F238E27FC236}">
                <a16:creationId xmlns:a16="http://schemas.microsoft.com/office/drawing/2014/main" id="{088EE63F-D017-8F4C-825E-76E07B952F9F}"/>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1" name="OTag">
            <a:extLst>
              <a:ext uri="{FF2B5EF4-FFF2-40B4-BE49-F238E27FC236}">
                <a16:creationId xmlns:a16="http://schemas.microsoft.com/office/drawing/2014/main" id="{388F650B-0096-C146-8FEB-5C25B15CB5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2" name="Footer">
            <a:extLst>
              <a:ext uri="{FF2B5EF4-FFF2-40B4-BE49-F238E27FC236}">
                <a16:creationId xmlns:a16="http://schemas.microsoft.com/office/drawing/2014/main" id="{3BF7ADE5-40E3-934B-B8B6-734DD687E60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03830144-8015-0B47-8564-18124FA6BA25}"/>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Text Field">
            <a:extLst>
              <a:ext uri="{FF2B5EF4-FFF2-40B4-BE49-F238E27FC236}">
                <a16:creationId xmlns:a16="http://schemas.microsoft.com/office/drawing/2014/main" id="{2A8FF7D0-24DE-7247-896A-E6C4E80C5A3C}"/>
              </a:ext>
            </a:extLst>
          </p:cNvPr>
          <p:cNvSpPr>
            <a:spLocks noGrp="1"/>
          </p:cNvSpPr>
          <p:nvPr>
            <p:ph type="body" sz="quarter" idx="14"/>
          </p:nvPr>
        </p:nvSpPr>
        <p:spPr>
          <a:xfrm>
            <a:off x="6345940" y="1837944"/>
            <a:ext cx="508406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0" name="Column Divider">
            <a:extLst>
              <a:ext uri="{FF2B5EF4-FFF2-40B4-BE49-F238E27FC236}">
                <a16:creationId xmlns:a16="http://schemas.microsoft.com/office/drawing/2014/main" id="{EA926242-7D27-8F4E-A826-549D9E4C23B9}"/>
              </a:ext>
            </a:extLst>
          </p:cNvPr>
          <p:cNvCxnSpPr/>
          <p:nvPr userDrawn="1"/>
        </p:nvCxnSpPr>
        <p:spPr>
          <a:xfrm>
            <a:off x="6096002"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5" name="Text Field">
            <a:extLst>
              <a:ext uri="{FF2B5EF4-FFF2-40B4-BE49-F238E27FC236}">
                <a16:creationId xmlns:a16="http://schemas.microsoft.com/office/drawing/2014/main" id="{B4879B6D-DA18-6D4D-8E7D-338DA1C8FEEF}"/>
              </a:ext>
            </a:extLst>
          </p:cNvPr>
          <p:cNvSpPr>
            <a:spLocks noGrp="1"/>
          </p:cNvSpPr>
          <p:nvPr>
            <p:ph type="body" sz="quarter" idx="13"/>
          </p:nvPr>
        </p:nvSpPr>
        <p:spPr>
          <a:xfrm>
            <a:off x="758951" y="1837944"/>
            <a:ext cx="508406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3" name="Accent Mark">
            <a:extLst>
              <a:ext uri="{FF2B5EF4-FFF2-40B4-BE49-F238E27FC236}">
                <a16:creationId xmlns:a16="http://schemas.microsoft.com/office/drawing/2014/main" id="{41922730-243C-E841-A960-EDBFD169F158}"/>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7" name="Subtitle">
            <a:extLst>
              <a:ext uri="{FF2B5EF4-FFF2-40B4-BE49-F238E27FC236}">
                <a16:creationId xmlns:a16="http://schemas.microsoft.com/office/drawing/2014/main" id="{BD40C05F-32CC-E442-B2BC-903A0529B0B8}"/>
              </a:ext>
            </a:extLst>
          </p:cNvPr>
          <p:cNvSpPr>
            <a:spLocks noGrp="1"/>
          </p:cNvSpPr>
          <p:nvPr>
            <p:ph type="body" sz="quarter" idx="12"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4" name="Title">
            <a:extLst>
              <a:ext uri="{FF2B5EF4-FFF2-40B4-BE49-F238E27FC236}">
                <a16:creationId xmlns:a16="http://schemas.microsoft.com/office/drawing/2014/main" id="{50F45247-EDFA-CF4B-A197-C393721426EC}"/>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2" name="Abstract Pattern Strip">
            <a:extLst>
              <a:ext uri="{FF2B5EF4-FFF2-40B4-BE49-F238E27FC236}">
                <a16:creationId xmlns:a16="http://schemas.microsoft.com/office/drawing/2014/main" id="{687B8698-4A21-5E41-B9EE-1BBBD0BD5BD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70551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691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Light - Title 3 Column">
    <p:bg>
      <p:bgPr>
        <a:solidFill>
          <a:schemeClr val="bg2"/>
        </a:solidFill>
        <a:effectLst/>
      </p:bgPr>
    </p:bg>
    <p:spTree>
      <p:nvGrpSpPr>
        <p:cNvPr id="1" name=""/>
        <p:cNvGrpSpPr/>
        <p:nvPr/>
      </p:nvGrpSpPr>
      <p:grpSpPr>
        <a:xfrm>
          <a:off x="0" y="0"/>
          <a:ext cx="0" cy="0"/>
          <a:chOff x="0" y="0"/>
          <a:chExt cx="0" cy="0"/>
        </a:xfrm>
      </p:grpSpPr>
      <p:pic>
        <p:nvPicPr>
          <p:cNvPr id="21" name="Data Texture Cloud">
            <a:extLst>
              <a:ext uri="{FF2B5EF4-FFF2-40B4-BE49-F238E27FC236}">
                <a16:creationId xmlns:a16="http://schemas.microsoft.com/office/drawing/2014/main" id="{6B9192B5-0A20-764D-9C90-A2227260332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04ED8D0D-9633-5F4D-A28C-1584C0DFFEE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3415ABCF-F4E1-8F45-97C7-BB3BBB93D523}"/>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Text Field">
            <a:extLst>
              <a:ext uri="{FF2B5EF4-FFF2-40B4-BE49-F238E27FC236}">
                <a16:creationId xmlns:a16="http://schemas.microsoft.com/office/drawing/2014/main" id="{F99B7BFF-D980-2D4A-B1AC-7510DE0D9D1C}"/>
              </a:ext>
            </a:extLst>
          </p:cNvPr>
          <p:cNvSpPr>
            <a:spLocks noGrp="1"/>
          </p:cNvSpPr>
          <p:nvPr>
            <p:ph type="body" sz="quarter" idx="14"/>
          </p:nvPr>
        </p:nvSpPr>
        <p:spPr>
          <a:xfrm>
            <a:off x="8128000"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4" name="Column Divider">
            <a:extLst>
              <a:ext uri="{FF2B5EF4-FFF2-40B4-BE49-F238E27FC236}">
                <a16:creationId xmlns:a16="http://schemas.microsoft.com/office/drawing/2014/main" id="{AFE66E1B-CB9E-AD43-8F62-B5F7E5962235}"/>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A701984C-34A6-1346-A2AA-2794191C0405}"/>
              </a:ext>
            </a:extLst>
          </p:cNvPr>
          <p:cNvSpPr>
            <a:spLocks noGrp="1"/>
          </p:cNvSpPr>
          <p:nvPr>
            <p:ph type="body" sz="quarter" idx="15"/>
          </p:nvPr>
        </p:nvSpPr>
        <p:spPr>
          <a:xfrm>
            <a:off x="4445000"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3" name="Column Divider">
            <a:extLst>
              <a:ext uri="{FF2B5EF4-FFF2-40B4-BE49-F238E27FC236}">
                <a16:creationId xmlns:a16="http://schemas.microsoft.com/office/drawing/2014/main" id="{96487311-07DE-BA4A-B675-135E5473D5A5}"/>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31E9FA52-D320-6043-8DA5-2A295E356128}"/>
              </a:ext>
            </a:extLst>
          </p:cNvPr>
          <p:cNvSpPr>
            <a:spLocks noGrp="1"/>
          </p:cNvSpPr>
          <p:nvPr>
            <p:ph type="body" sz="quarter" idx="13"/>
          </p:nvPr>
        </p:nvSpPr>
        <p:spPr>
          <a:xfrm>
            <a:off x="758951"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2" name="Accent Mark">
            <a:extLst>
              <a:ext uri="{FF2B5EF4-FFF2-40B4-BE49-F238E27FC236}">
                <a16:creationId xmlns:a16="http://schemas.microsoft.com/office/drawing/2014/main" id="{4E732D89-C34A-F248-94A1-01F258A23E11}"/>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402631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userDrawn="1">
          <p15:clr>
            <a:srgbClr val="FBAE40"/>
          </p15:clr>
        </p15:guide>
        <p15:guide id="12" pos="4848" userDrawn="1">
          <p15:clr>
            <a:srgbClr val="FBAE40"/>
          </p15:clr>
        </p15:guide>
        <p15:guide id="13" pos="2544" userDrawn="1">
          <p15:clr>
            <a:srgbClr val="FBAE40"/>
          </p15:clr>
        </p15:guide>
        <p15:guide id="14" pos="4728" userDrawn="1">
          <p15:clr>
            <a:srgbClr val="FBAE40"/>
          </p15:clr>
        </p15:guide>
        <p15:guide id="15" pos="6912"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Dark - Title 3 Column">
    <p:bg>
      <p:bgPr>
        <a:solidFill>
          <a:schemeClr val="tx1"/>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6B6AE226-6298-A74E-881D-C391B7DBFC74}"/>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1" name="Footer">
            <a:extLst>
              <a:ext uri="{FF2B5EF4-FFF2-40B4-BE49-F238E27FC236}">
                <a16:creationId xmlns:a16="http://schemas.microsoft.com/office/drawing/2014/main" id="{2A872738-4F3E-AE41-AFF8-FC3272689F7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3415ABCF-F4E1-8F45-97C7-BB3BBB93D523}"/>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Text Field">
            <a:extLst>
              <a:ext uri="{FF2B5EF4-FFF2-40B4-BE49-F238E27FC236}">
                <a16:creationId xmlns:a16="http://schemas.microsoft.com/office/drawing/2014/main" id="{F99B7BFF-D980-2D4A-B1AC-7510DE0D9D1C}"/>
              </a:ext>
            </a:extLst>
          </p:cNvPr>
          <p:cNvSpPr>
            <a:spLocks noGrp="1"/>
          </p:cNvSpPr>
          <p:nvPr>
            <p:ph type="body" sz="quarter" idx="14"/>
          </p:nvPr>
        </p:nvSpPr>
        <p:spPr>
          <a:xfrm>
            <a:off x="8128000"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4" name="Column Divider">
            <a:extLst>
              <a:ext uri="{FF2B5EF4-FFF2-40B4-BE49-F238E27FC236}">
                <a16:creationId xmlns:a16="http://schemas.microsoft.com/office/drawing/2014/main" id="{AFE66E1B-CB9E-AD43-8F62-B5F7E5962235}"/>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A701984C-34A6-1346-A2AA-2794191C0405}"/>
              </a:ext>
            </a:extLst>
          </p:cNvPr>
          <p:cNvSpPr>
            <a:spLocks noGrp="1"/>
          </p:cNvSpPr>
          <p:nvPr>
            <p:ph type="body" sz="quarter" idx="15"/>
          </p:nvPr>
        </p:nvSpPr>
        <p:spPr>
          <a:xfrm>
            <a:off x="4445000"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3" name="Column Divider">
            <a:extLst>
              <a:ext uri="{FF2B5EF4-FFF2-40B4-BE49-F238E27FC236}">
                <a16:creationId xmlns:a16="http://schemas.microsoft.com/office/drawing/2014/main" id="{96487311-07DE-BA4A-B675-135E5473D5A5}"/>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31E9FA52-D320-6043-8DA5-2A295E356128}"/>
              </a:ext>
            </a:extLst>
          </p:cNvPr>
          <p:cNvSpPr>
            <a:spLocks noGrp="1"/>
          </p:cNvSpPr>
          <p:nvPr>
            <p:ph type="body" sz="quarter" idx="13"/>
          </p:nvPr>
        </p:nvSpPr>
        <p:spPr>
          <a:xfrm>
            <a:off x="758951"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2" name="Accent Mark">
            <a:extLst>
              <a:ext uri="{FF2B5EF4-FFF2-40B4-BE49-F238E27FC236}">
                <a16:creationId xmlns:a16="http://schemas.microsoft.com/office/drawing/2014/main" id="{4E732D89-C34A-F248-94A1-01F258A23E11}"/>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52251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3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70EC8FB-8F52-1849-8B54-6C3C260AEC4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4" name="Footer">
            <a:extLst>
              <a:ext uri="{FF2B5EF4-FFF2-40B4-BE49-F238E27FC236}">
                <a16:creationId xmlns:a16="http://schemas.microsoft.com/office/drawing/2014/main" id="{E2B63F06-EA27-0644-94D3-23B5E702495B}"/>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5" name="Slide Number">
            <a:extLst>
              <a:ext uri="{FF2B5EF4-FFF2-40B4-BE49-F238E27FC236}">
                <a16:creationId xmlns:a16="http://schemas.microsoft.com/office/drawing/2014/main" id="{5DB444FB-0B40-4E4B-905E-8C07DFBDC50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Text Field">
            <a:extLst>
              <a:ext uri="{FF2B5EF4-FFF2-40B4-BE49-F238E27FC236}">
                <a16:creationId xmlns:a16="http://schemas.microsoft.com/office/drawing/2014/main" id="{AFFA3B66-F839-0A43-B947-288947FAE76A}"/>
              </a:ext>
            </a:extLst>
          </p:cNvPr>
          <p:cNvSpPr>
            <a:spLocks noGrp="1"/>
          </p:cNvSpPr>
          <p:nvPr>
            <p:ph type="body" sz="quarter" idx="15"/>
          </p:nvPr>
        </p:nvSpPr>
        <p:spPr>
          <a:xfrm>
            <a:off x="8128000"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6" name="Column Divider">
            <a:extLst>
              <a:ext uri="{FF2B5EF4-FFF2-40B4-BE49-F238E27FC236}">
                <a16:creationId xmlns:a16="http://schemas.microsoft.com/office/drawing/2014/main" id="{FEBC52D1-D61C-E242-953A-FE75F4230057}"/>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Text Field">
            <a:extLst>
              <a:ext uri="{FF2B5EF4-FFF2-40B4-BE49-F238E27FC236}">
                <a16:creationId xmlns:a16="http://schemas.microsoft.com/office/drawing/2014/main" id="{A3F2668A-2594-E744-9A86-00F03A65B3D0}"/>
              </a:ext>
            </a:extLst>
          </p:cNvPr>
          <p:cNvSpPr>
            <a:spLocks noGrp="1"/>
          </p:cNvSpPr>
          <p:nvPr>
            <p:ph type="body" sz="quarter" idx="16"/>
          </p:nvPr>
        </p:nvSpPr>
        <p:spPr>
          <a:xfrm>
            <a:off x="4445000"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FFFD347B-C0A8-2C4A-806D-EDC1B041B75F}"/>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DBDDCF0-B3BA-F84E-B95B-56F0DD652B4E}"/>
              </a:ext>
            </a:extLst>
          </p:cNvPr>
          <p:cNvSpPr>
            <a:spLocks noGrp="1"/>
          </p:cNvSpPr>
          <p:nvPr>
            <p:ph type="body" sz="quarter" idx="14"/>
          </p:nvPr>
        </p:nvSpPr>
        <p:spPr>
          <a:xfrm>
            <a:off x="758951" y="1837944"/>
            <a:ext cx="330098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A42B5292-498A-834B-8514-61985A01386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C2DB86C1-D122-1844-AC1A-B24593E8DB7A}"/>
              </a:ext>
            </a:extLst>
          </p:cNvPr>
          <p:cNvSpPr>
            <a:spLocks noGrp="1"/>
          </p:cNvSpPr>
          <p:nvPr>
            <p:ph type="body" sz="quarter" idx="13"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1AD6C625-E91C-C740-B6CB-B38FD66B396D}"/>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468332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3 Column">
    <p:bg>
      <p:bgPr>
        <a:solidFill>
          <a:schemeClr val="tx1"/>
        </a:solidFill>
        <a:effectLst/>
      </p:bgPr>
    </p:bg>
    <p:spTree>
      <p:nvGrpSpPr>
        <p:cNvPr id="1" name=""/>
        <p:cNvGrpSpPr/>
        <p:nvPr/>
      </p:nvGrpSpPr>
      <p:grpSpPr>
        <a:xfrm>
          <a:off x="0" y="0"/>
          <a:ext cx="0" cy="0"/>
          <a:chOff x="0" y="0"/>
          <a:chExt cx="0" cy="0"/>
        </a:xfrm>
      </p:grpSpPr>
      <p:pic>
        <p:nvPicPr>
          <p:cNvPr id="24" name="Data Texture Cloud">
            <a:extLst>
              <a:ext uri="{FF2B5EF4-FFF2-40B4-BE49-F238E27FC236}">
                <a16:creationId xmlns:a16="http://schemas.microsoft.com/office/drawing/2014/main" id="{0FC7E372-ADF2-0D42-B73B-DDFEABF951C1}"/>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8" name="Footer">
            <a:extLst>
              <a:ext uri="{FF2B5EF4-FFF2-40B4-BE49-F238E27FC236}">
                <a16:creationId xmlns:a16="http://schemas.microsoft.com/office/drawing/2014/main" id="{0D2A1D40-7B1E-8C46-A38C-6EF04D30A14E}"/>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5" name="Slide Number">
            <a:extLst>
              <a:ext uri="{FF2B5EF4-FFF2-40B4-BE49-F238E27FC236}">
                <a16:creationId xmlns:a16="http://schemas.microsoft.com/office/drawing/2014/main" id="{5DB444FB-0B40-4E4B-905E-8C07DFBDC50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9" name="Text Field">
            <a:extLst>
              <a:ext uri="{FF2B5EF4-FFF2-40B4-BE49-F238E27FC236}">
                <a16:creationId xmlns:a16="http://schemas.microsoft.com/office/drawing/2014/main" id="{AFFA3B66-F839-0A43-B947-288947FAE76A}"/>
              </a:ext>
            </a:extLst>
          </p:cNvPr>
          <p:cNvSpPr>
            <a:spLocks noGrp="1"/>
          </p:cNvSpPr>
          <p:nvPr>
            <p:ph type="body" sz="quarter" idx="15"/>
          </p:nvPr>
        </p:nvSpPr>
        <p:spPr>
          <a:xfrm>
            <a:off x="8128000"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6" name="Column Divider">
            <a:extLst>
              <a:ext uri="{FF2B5EF4-FFF2-40B4-BE49-F238E27FC236}">
                <a16:creationId xmlns:a16="http://schemas.microsoft.com/office/drawing/2014/main" id="{FEBC52D1-D61C-E242-953A-FE75F4230057}"/>
              </a:ext>
            </a:extLst>
          </p:cNvPr>
          <p:cNvCxnSpPr/>
          <p:nvPr userDrawn="1"/>
        </p:nvCxnSpPr>
        <p:spPr>
          <a:xfrm>
            <a:off x="7937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20" name="Text Field">
            <a:extLst>
              <a:ext uri="{FF2B5EF4-FFF2-40B4-BE49-F238E27FC236}">
                <a16:creationId xmlns:a16="http://schemas.microsoft.com/office/drawing/2014/main" id="{A3F2668A-2594-E744-9A86-00F03A65B3D0}"/>
              </a:ext>
            </a:extLst>
          </p:cNvPr>
          <p:cNvSpPr>
            <a:spLocks noGrp="1"/>
          </p:cNvSpPr>
          <p:nvPr>
            <p:ph type="body" sz="quarter" idx="16"/>
          </p:nvPr>
        </p:nvSpPr>
        <p:spPr>
          <a:xfrm>
            <a:off x="4445000"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5" name="Column Divider">
            <a:extLst>
              <a:ext uri="{FF2B5EF4-FFF2-40B4-BE49-F238E27FC236}">
                <a16:creationId xmlns:a16="http://schemas.microsoft.com/office/drawing/2014/main" id="{FFFD347B-C0A8-2C4A-806D-EDC1B041B75F}"/>
              </a:ext>
            </a:extLst>
          </p:cNvPr>
          <p:cNvCxnSpPr/>
          <p:nvPr userDrawn="1"/>
        </p:nvCxnSpPr>
        <p:spPr>
          <a:xfrm>
            <a:off x="4254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6" name="Text Field">
            <a:extLst>
              <a:ext uri="{FF2B5EF4-FFF2-40B4-BE49-F238E27FC236}">
                <a16:creationId xmlns:a16="http://schemas.microsoft.com/office/drawing/2014/main" id="{1DBDDCF0-B3BA-F84E-B95B-56F0DD652B4E}"/>
              </a:ext>
            </a:extLst>
          </p:cNvPr>
          <p:cNvSpPr>
            <a:spLocks noGrp="1"/>
          </p:cNvSpPr>
          <p:nvPr>
            <p:ph type="body" sz="quarter" idx="14"/>
          </p:nvPr>
        </p:nvSpPr>
        <p:spPr>
          <a:xfrm>
            <a:off x="758951" y="1837944"/>
            <a:ext cx="330098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A42B5292-498A-834B-8514-61985A01386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C2DB86C1-D122-1844-AC1A-B24593E8DB7A}"/>
              </a:ext>
            </a:extLst>
          </p:cNvPr>
          <p:cNvSpPr>
            <a:spLocks noGrp="1"/>
          </p:cNvSpPr>
          <p:nvPr>
            <p:ph type="body" sz="quarter" idx="13"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1AD6C625-E91C-C740-B6CB-B38FD66B396D}"/>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752594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Light - Title 4 Column">
    <p:bg>
      <p:bgPr>
        <a:solidFill>
          <a:schemeClr val="bg2"/>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E384CA2D-A4F2-454B-8E32-D2A8DB39E29E}"/>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4" name="Footer">
            <a:extLst>
              <a:ext uri="{FF2B5EF4-FFF2-40B4-BE49-F238E27FC236}">
                <a16:creationId xmlns:a16="http://schemas.microsoft.com/office/drawing/2014/main" id="{524098CF-9376-754A-A9D8-69D985334EC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03D4BE4B-47A2-B746-908D-9F252050644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0" name="Text Field">
            <a:extLst>
              <a:ext uri="{FF2B5EF4-FFF2-40B4-BE49-F238E27FC236}">
                <a16:creationId xmlns:a16="http://schemas.microsoft.com/office/drawing/2014/main" id="{02F4F3B9-1A25-4E45-9B9E-E6DE163F5149}"/>
              </a:ext>
            </a:extLst>
          </p:cNvPr>
          <p:cNvSpPr>
            <a:spLocks noGrp="1"/>
          </p:cNvSpPr>
          <p:nvPr>
            <p:ph type="body" sz="quarter" idx="17"/>
          </p:nvPr>
        </p:nvSpPr>
        <p:spPr>
          <a:xfrm>
            <a:off x="8953500"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3" name="Column Divider">
            <a:extLst>
              <a:ext uri="{FF2B5EF4-FFF2-40B4-BE49-F238E27FC236}">
                <a16:creationId xmlns:a16="http://schemas.microsoft.com/office/drawing/2014/main" id="{C1EA1156-1AC8-084F-859D-8B19F16BA32D}"/>
              </a:ext>
            </a:extLst>
          </p:cNvPr>
          <p:cNvCxnSpPr/>
          <p:nvPr userDrawn="1"/>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Text Field">
            <a:extLst>
              <a:ext uri="{FF2B5EF4-FFF2-40B4-BE49-F238E27FC236}">
                <a16:creationId xmlns:a16="http://schemas.microsoft.com/office/drawing/2014/main" id="{D92D1E76-E845-ED49-B199-B642E9394D9A}"/>
              </a:ext>
            </a:extLst>
          </p:cNvPr>
          <p:cNvSpPr>
            <a:spLocks noGrp="1"/>
          </p:cNvSpPr>
          <p:nvPr>
            <p:ph type="body" sz="quarter" idx="15"/>
          </p:nvPr>
        </p:nvSpPr>
        <p:spPr>
          <a:xfrm>
            <a:off x="6221476"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2" name="Column Divider">
            <a:extLst>
              <a:ext uri="{FF2B5EF4-FFF2-40B4-BE49-F238E27FC236}">
                <a16:creationId xmlns:a16="http://schemas.microsoft.com/office/drawing/2014/main" id="{9AE92E81-C82E-E149-A4CF-9306BBF686F1}"/>
              </a:ext>
            </a:extLst>
          </p:cNvPr>
          <p:cNvCxnSpPr/>
          <p:nvPr userDrawn="1"/>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FAD02FEA-1BCB-BB40-B9E3-D33BD182F3A3}"/>
              </a:ext>
            </a:extLst>
          </p:cNvPr>
          <p:cNvSpPr>
            <a:spLocks noGrp="1"/>
          </p:cNvSpPr>
          <p:nvPr>
            <p:ph type="body" sz="quarter" idx="16"/>
          </p:nvPr>
        </p:nvSpPr>
        <p:spPr>
          <a:xfrm>
            <a:off x="3492500"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1" name="Column Divider">
            <a:extLst>
              <a:ext uri="{FF2B5EF4-FFF2-40B4-BE49-F238E27FC236}">
                <a16:creationId xmlns:a16="http://schemas.microsoft.com/office/drawing/2014/main" id="{D8752716-0CB6-6540-9B2F-91540EE5400A}"/>
              </a:ext>
            </a:extLst>
          </p:cNvPr>
          <p:cNvCxnSpPr/>
          <p:nvPr userDrawn="1"/>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CBAC9E2A-9AED-D148-B16F-3A131864B9B9}"/>
              </a:ext>
            </a:extLst>
          </p:cNvPr>
          <p:cNvSpPr>
            <a:spLocks noGrp="1"/>
          </p:cNvSpPr>
          <p:nvPr>
            <p:ph type="body" sz="quarter" idx="14"/>
          </p:nvPr>
        </p:nvSpPr>
        <p:spPr>
          <a:xfrm>
            <a:off x="758951"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9" name="Accent Mark">
            <a:extLst>
              <a:ext uri="{FF2B5EF4-FFF2-40B4-BE49-F238E27FC236}">
                <a16:creationId xmlns:a16="http://schemas.microsoft.com/office/drawing/2014/main" id="{B2F74B94-3BCD-EA4C-BFF9-D9AB5ED375AC}"/>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55709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ark - Title 4 Column">
    <p:bg>
      <p:bgPr>
        <a:solidFill>
          <a:schemeClr val="tx1"/>
        </a:solidFill>
        <a:effectLst/>
      </p:bgPr>
    </p:bg>
    <p:spTree>
      <p:nvGrpSpPr>
        <p:cNvPr id="1" name=""/>
        <p:cNvGrpSpPr/>
        <p:nvPr/>
      </p:nvGrpSpPr>
      <p:grpSpPr>
        <a:xfrm>
          <a:off x="0" y="0"/>
          <a:ext cx="0" cy="0"/>
          <a:chOff x="0" y="0"/>
          <a:chExt cx="0" cy="0"/>
        </a:xfrm>
      </p:grpSpPr>
      <p:pic>
        <p:nvPicPr>
          <p:cNvPr id="24" name="Data Texture Cloud">
            <a:extLst>
              <a:ext uri="{FF2B5EF4-FFF2-40B4-BE49-F238E27FC236}">
                <a16:creationId xmlns:a16="http://schemas.microsoft.com/office/drawing/2014/main" id="{030D5F68-2B7D-5945-9127-3A54A7FB2BFE}"/>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2" name="Footer">
            <a:extLst>
              <a:ext uri="{FF2B5EF4-FFF2-40B4-BE49-F238E27FC236}">
                <a16:creationId xmlns:a16="http://schemas.microsoft.com/office/drawing/2014/main" id="{9FD82624-1FF4-F549-95A0-47E76ADA63C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03D4BE4B-47A2-B746-908D-9F252050644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0" name="Text Field">
            <a:extLst>
              <a:ext uri="{FF2B5EF4-FFF2-40B4-BE49-F238E27FC236}">
                <a16:creationId xmlns:a16="http://schemas.microsoft.com/office/drawing/2014/main" id="{02F4F3B9-1A25-4E45-9B9E-E6DE163F5149}"/>
              </a:ext>
            </a:extLst>
          </p:cNvPr>
          <p:cNvSpPr>
            <a:spLocks noGrp="1"/>
          </p:cNvSpPr>
          <p:nvPr>
            <p:ph type="body" sz="quarter" idx="17"/>
          </p:nvPr>
        </p:nvSpPr>
        <p:spPr>
          <a:xfrm>
            <a:off x="8953500"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3" name="Column Divider">
            <a:extLst>
              <a:ext uri="{FF2B5EF4-FFF2-40B4-BE49-F238E27FC236}">
                <a16:creationId xmlns:a16="http://schemas.microsoft.com/office/drawing/2014/main" id="{C1EA1156-1AC8-084F-859D-8B19F16BA32D}"/>
              </a:ext>
            </a:extLst>
          </p:cNvPr>
          <p:cNvCxnSpPr/>
          <p:nvPr userDrawn="1"/>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Text Field">
            <a:extLst>
              <a:ext uri="{FF2B5EF4-FFF2-40B4-BE49-F238E27FC236}">
                <a16:creationId xmlns:a16="http://schemas.microsoft.com/office/drawing/2014/main" id="{D92D1E76-E845-ED49-B199-B642E9394D9A}"/>
              </a:ext>
            </a:extLst>
          </p:cNvPr>
          <p:cNvSpPr>
            <a:spLocks noGrp="1"/>
          </p:cNvSpPr>
          <p:nvPr>
            <p:ph type="body" sz="quarter" idx="15"/>
          </p:nvPr>
        </p:nvSpPr>
        <p:spPr>
          <a:xfrm>
            <a:off x="6221476"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2" name="Column Divider">
            <a:extLst>
              <a:ext uri="{FF2B5EF4-FFF2-40B4-BE49-F238E27FC236}">
                <a16:creationId xmlns:a16="http://schemas.microsoft.com/office/drawing/2014/main" id="{9AE92E81-C82E-E149-A4CF-9306BBF686F1}"/>
              </a:ext>
            </a:extLst>
          </p:cNvPr>
          <p:cNvCxnSpPr/>
          <p:nvPr userDrawn="1"/>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9" name="Text Field">
            <a:extLst>
              <a:ext uri="{FF2B5EF4-FFF2-40B4-BE49-F238E27FC236}">
                <a16:creationId xmlns:a16="http://schemas.microsoft.com/office/drawing/2014/main" id="{FAD02FEA-1BCB-BB40-B9E3-D33BD182F3A3}"/>
              </a:ext>
            </a:extLst>
          </p:cNvPr>
          <p:cNvSpPr>
            <a:spLocks noGrp="1"/>
          </p:cNvSpPr>
          <p:nvPr>
            <p:ph type="body" sz="quarter" idx="16"/>
          </p:nvPr>
        </p:nvSpPr>
        <p:spPr>
          <a:xfrm>
            <a:off x="3492500"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51" name="Column Divider">
            <a:extLst>
              <a:ext uri="{FF2B5EF4-FFF2-40B4-BE49-F238E27FC236}">
                <a16:creationId xmlns:a16="http://schemas.microsoft.com/office/drawing/2014/main" id="{D8752716-0CB6-6540-9B2F-91540EE5400A}"/>
              </a:ext>
            </a:extLst>
          </p:cNvPr>
          <p:cNvCxnSpPr/>
          <p:nvPr userDrawn="1"/>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17" name="Text Field">
            <a:extLst>
              <a:ext uri="{FF2B5EF4-FFF2-40B4-BE49-F238E27FC236}">
                <a16:creationId xmlns:a16="http://schemas.microsoft.com/office/drawing/2014/main" id="{CBAC9E2A-9AED-D148-B16F-3A131864B9B9}"/>
              </a:ext>
            </a:extLst>
          </p:cNvPr>
          <p:cNvSpPr>
            <a:spLocks noGrp="1"/>
          </p:cNvSpPr>
          <p:nvPr>
            <p:ph type="body" sz="quarter" idx="14"/>
          </p:nvPr>
        </p:nvSpPr>
        <p:spPr>
          <a:xfrm>
            <a:off x="758951"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49" name="Accent Mark">
            <a:extLst>
              <a:ext uri="{FF2B5EF4-FFF2-40B4-BE49-F238E27FC236}">
                <a16:creationId xmlns:a16="http://schemas.microsoft.com/office/drawing/2014/main" id="{B2F74B94-3BCD-EA4C-BFF9-D9AB5ED375AC}"/>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5" name="Title">
            <a:extLst>
              <a:ext uri="{FF2B5EF4-FFF2-40B4-BE49-F238E27FC236}">
                <a16:creationId xmlns:a16="http://schemas.microsoft.com/office/drawing/2014/main" id="{F4A9A468-00C1-2342-A578-C97FF9884A1A}"/>
              </a:ext>
            </a:extLst>
          </p:cNvPr>
          <p:cNvSpPr>
            <a:spLocks noGrp="1"/>
          </p:cNvSpPr>
          <p:nvPr userDrawn="1">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209531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4 Column">
    <p:bg>
      <p:bgPr>
        <a:solidFill>
          <a:schemeClr val="bg2"/>
        </a:solidFill>
        <a:effectLst/>
      </p:bgPr>
    </p:bg>
    <p:spTree>
      <p:nvGrpSpPr>
        <p:cNvPr id="1" name=""/>
        <p:cNvGrpSpPr/>
        <p:nvPr/>
      </p:nvGrpSpPr>
      <p:grpSpPr>
        <a:xfrm>
          <a:off x="0" y="0"/>
          <a:ext cx="0" cy="0"/>
          <a:chOff x="0" y="0"/>
          <a:chExt cx="0" cy="0"/>
        </a:xfrm>
      </p:grpSpPr>
      <p:pic>
        <p:nvPicPr>
          <p:cNvPr id="21" name="Data Texture Cloud">
            <a:extLst>
              <a:ext uri="{FF2B5EF4-FFF2-40B4-BE49-F238E27FC236}">
                <a16:creationId xmlns:a16="http://schemas.microsoft.com/office/drawing/2014/main" id="{BD09BE5E-B760-8549-A8BC-E223A297FC8C}"/>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2" name="Footer">
            <a:extLst>
              <a:ext uri="{FF2B5EF4-FFF2-40B4-BE49-F238E27FC236}">
                <a16:creationId xmlns:a16="http://schemas.microsoft.com/office/drawing/2014/main" id="{74B95F78-71AA-7641-8496-F7ABCE92E01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9" name="Slide Number">
            <a:extLst>
              <a:ext uri="{FF2B5EF4-FFF2-40B4-BE49-F238E27FC236}">
                <a16:creationId xmlns:a16="http://schemas.microsoft.com/office/drawing/2014/main" id="{33487866-D41F-8C4E-BEA1-BDF786DFA5A6}"/>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5" name="Text Field">
            <a:extLst>
              <a:ext uri="{FF2B5EF4-FFF2-40B4-BE49-F238E27FC236}">
                <a16:creationId xmlns:a16="http://schemas.microsoft.com/office/drawing/2014/main" id="{339804BB-2EA6-8C4F-866E-E719BA537F8D}"/>
              </a:ext>
            </a:extLst>
          </p:cNvPr>
          <p:cNvSpPr>
            <a:spLocks noGrp="1"/>
          </p:cNvSpPr>
          <p:nvPr>
            <p:ph type="body" sz="quarter" idx="18"/>
          </p:nvPr>
        </p:nvSpPr>
        <p:spPr>
          <a:xfrm>
            <a:off x="8953500"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0" name="Column Divider">
            <a:extLst>
              <a:ext uri="{FF2B5EF4-FFF2-40B4-BE49-F238E27FC236}">
                <a16:creationId xmlns:a16="http://schemas.microsoft.com/office/drawing/2014/main" id="{69DCFAC0-F500-FF4B-9DC2-971161B458E5}"/>
              </a:ext>
            </a:extLst>
          </p:cNvPr>
          <p:cNvCxnSpPr/>
          <p:nvPr userDrawn="1"/>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2" name="Text Field">
            <a:extLst>
              <a:ext uri="{FF2B5EF4-FFF2-40B4-BE49-F238E27FC236}">
                <a16:creationId xmlns:a16="http://schemas.microsoft.com/office/drawing/2014/main" id="{32015544-9835-C645-A5B4-B9C3710188C1}"/>
              </a:ext>
            </a:extLst>
          </p:cNvPr>
          <p:cNvSpPr>
            <a:spLocks noGrp="1"/>
          </p:cNvSpPr>
          <p:nvPr>
            <p:ph type="body" sz="quarter" idx="16"/>
          </p:nvPr>
        </p:nvSpPr>
        <p:spPr>
          <a:xfrm>
            <a:off x="6221476"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9" name="Column Divider">
            <a:extLst>
              <a:ext uri="{FF2B5EF4-FFF2-40B4-BE49-F238E27FC236}">
                <a16:creationId xmlns:a16="http://schemas.microsoft.com/office/drawing/2014/main" id="{6D056399-51EB-AC43-94D0-5FE8C7D62D3A}"/>
              </a:ext>
            </a:extLst>
          </p:cNvPr>
          <p:cNvCxnSpPr/>
          <p:nvPr userDrawn="1"/>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4" name="Text Field">
            <a:extLst>
              <a:ext uri="{FF2B5EF4-FFF2-40B4-BE49-F238E27FC236}">
                <a16:creationId xmlns:a16="http://schemas.microsoft.com/office/drawing/2014/main" id="{8936CF8B-824C-6D43-87AC-7D28E5F4AFF6}"/>
              </a:ext>
            </a:extLst>
          </p:cNvPr>
          <p:cNvSpPr>
            <a:spLocks noGrp="1"/>
          </p:cNvSpPr>
          <p:nvPr>
            <p:ph type="body" sz="quarter" idx="17"/>
          </p:nvPr>
        </p:nvSpPr>
        <p:spPr>
          <a:xfrm>
            <a:off x="3492500"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8" name="Column Divider">
            <a:extLst>
              <a:ext uri="{FF2B5EF4-FFF2-40B4-BE49-F238E27FC236}">
                <a16:creationId xmlns:a16="http://schemas.microsoft.com/office/drawing/2014/main" id="{EAAA606E-CE35-0449-B08C-449A1A629AD6}"/>
              </a:ext>
            </a:extLst>
          </p:cNvPr>
          <p:cNvCxnSpPr/>
          <p:nvPr userDrawn="1"/>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1" name="Text Field">
            <a:extLst>
              <a:ext uri="{FF2B5EF4-FFF2-40B4-BE49-F238E27FC236}">
                <a16:creationId xmlns:a16="http://schemas.microsoft.com/office/drawing/2014/main" id="{BBD3C9DD-1023-264E-8B2E-C3737E9E5BB3}"/>
              </a:ext>
            </a:extLst>
          </p:cNvPr>
          <p:cNvSpPr>
            <a:spLocks noGrp="1"/>
          </p:cNvSpPr>
          <p:nvPr>
            <p:ph type="body" sz="quarter" idx="15"/>
          </p:nvPr>
        </p:nvSpPr>
        <p:spPr>
          <a:xfrm>
            <a:off x="758951" y="1837944"/>
            <a:ext cx="2478024" cy="42611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3AC36BFD-AA0C-534A-ACB9-5B4A91277AB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0F29B488-9E06-2A4D-AE0A-AEDAC8C00C46}"/>
              </a:ext>
            </a:extLst>
          </p:cNvPr>
          <p:cNvSpPr>
            <a:spLocks noGrp="1"/>
          </p:cNvSpPr>
          <p:nvPr>
            <p:ph type="body" sz="quarter" idx="14"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0F194A7A-6F4C-2E4D-9455-39C5AB9DA04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71315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ark - Title">
    <p:bg>
      <p:bgPr>
        <a:solidFill>
          <a:schemeClr val="tx1"/>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499583B1-AAC7-DF46-871D-A4B35A6CA86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683"/>
          <a:stretch/>
        </p:blipFill>
        <p:spPr>
          <a:xfrm flipH="1">
            <a:off x="8709003" y="248024"/>
            <a:ext cx="3482997" cy="1957206"/>
          </a:xfrm>
          <a:prstGeom prst="rect">
            <a:avLst/>
          </a:prstGeom>
        </p:spPr>
      </p:pic>
      <p:pic>
        <p:nvPicPr>
          <p:cNvPr id="18" name="OTag">
            <a:extLst>
              <a:ext uri="{FF2B5EF4-FFF2-40B4-BE49-F238E27FC236}">
                <a16:creationId xmlns:a16="http://schemas.microsoft.com/office/drawing/2014/main" id="{7BFEFC66-2347-E947-A49E-DD43E74CCC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Text Field">
            <a:extLst>
              <a:ext uri="{FF2B5EF4-FFF2-40B4-BE49-F238E27FC236}">
                <a16:creationId xmlns:a16="http://schemas.microsoft.com/office/drawing/2014/main" id="{3B955B49-F36B-EB4F-AB69-FBF0ADA0BF96}"/>
              </a:ext>
            </a:extLst>
          </p:cNvPr>
          <p:cNvSpPr>
            <a:spLocks noGrp="1"/>
          </p:cNvSpPr>
          <p:nvPr>
            <p:ph type="body" sz="quarter" idx="36" hasCustomPrompt="1"/>
          </p:nvPr>
        </p:nvSpPr>
        <p:spPr>
          <a:xfrm>
            <a:off x="1018030" y="4706392"/>
            <a:ext cx="5077970" cy="895181"/>
          </a:xfrm>
        </p:spPr>
        <p:txBody>
          <a:bodyPr>
            <a:noAutofit/>
          </a:bodyPr>
          <a:lstStyle>
            <a:lvl1pPr>
              <a:defRPr>
                <a:solidFill>
                  <a:schemeClr val="bg1"/>
                </a:solidFill>
              </a:defRPr>
            </a:lvl1pPr>
          </a:lstStyle>
          <a:p>
            <a:pPr lvl="0"/>
            <a:r>
              <a:rPr lang="en-US" dirty="0"/>
              <a:t>Presenter’s Title</a:t>
            </a:r>
          </a:p>
          <a:p>
            <a:pPr lvl="0"/>
            <a:r>
              <a:rPr lang="en-US" dirty="0"/>
              <a:t>Organization, Division or Business Unit</a:t>
            </a:r>
          </a:p>
          <a:p>
            <a:pPr lvl="0"/>
            <a:r>
              <a:rPr lang="en-US" dirty="0"/>
              <a:t>Month 00, 2019</a:t>
            </a:r>
          </a:p>
        </p:txBody>
      </p:sp>
      <p:sp>
        <p:nvSpPr>
          <p:cNvPr id="11" name="Text Field">
            <a:extLst>
              <a:ext uri="{FF2B5EF4-FFF2-40B4-BE49-F238E27FC236}">
                <a16:creationId xmlns:a16="http://schemas.microsoft.com/office/drawing/2014/main" id="{F5080E03-4D40-2D4C-B9AE-5A941EDB1135}"/>
              </a:ext>
            </a:extLst>
          </p:cNvPr>
          <p:cNvSpPr>
            <a:spLocks noGrp="1"/>
          </p:cNvSpPr>
          <p:nvPr>
            <p:ph type="body" sz="quarter" idx="37" hasCustomPrompt="1"/>
          </p:nvPr>
        </p:nvSpPr>
        <p:spPr>
          <a:xfrm>
            <a:off x="1018030" y="4368799"/>
            <a:ext cx="5077970" cy="266291"/>
          </a:xfrm>
        </p:spPr>
        <p:txBody>
          <a:bodyPr>
            <a:noAutofit/>
          </a:bodyPr>
          <a:lstStyle>
            <a:lvl1pPr>
              <a:defRPr b="1">
                <a:solidFill>
                  <a:schemeClr val="bg1"/>
                </a:solidFill>
              </a:defRPr>
            </a:lvl1pPr>
          </a:lstStyle>
          <a:p>
            <a:pPr lvl="0"/>
            <a:r>
              <a:rPr lang="en-US" dirty="0"/>
              <a:t>Name</a:t>
            </a:r>
          </a:p>
        </p:txBody>
      </p:sp>
      <p:cxnSp>
        <p:nvCxnSpPr>
          <p:cNvPr id="26" name="Accent Mark">
            <a:extLst>
              <a:ext uri="{FF2B5EF4-FFF2-40B4-BE49-F238E27FC236}">
                <a16:creationId xmlns:a16="http://schemas.microsoft.com/office/drawing/2014/main" id="{0128FA38-C7A0-1C40-B6A7-8B991B8BE254}"/>
              </a:ext>
            </a:extLst>
          </p:cNvPr>
          <p:cNvCxnSpPr>
            <a:cxnSpLocks/>
          </p:cNvCxnSpPr>
          <p:nvPr userDrawn="1"/>
        </p:nvCxnSpPr>
        <p:spPr>
          <a:xfrm flipH="1">
            <a:off x="1018030" y="4114800"/>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5" name="Subhead">
            <a:extLst>
              <a:ext uri="{FF2B5EF4-FFF2-40B4-BE49-F238E27FC236}">
                <a16:creationId xmlns:a16="http://schemas.microsoft.com/office/drawing/2014/main" id="{DE85AE1C-733D-7244-A6DA-C3ADBC76ED0C}"/>
              </a:ext>
            </a:extLst>
          </p:cNvPr>
          <p:cNvSpPr>
            <a:spLocks noGrp="1"/>
          </p:cNvSpPr>
          <p:nvPr>
            <p:ph type="body" sz="quarter" idx="33" hasCustomPrompt="1"/>
          </p:nvPr>
        </p:nvSpPr>
        <p:spPr>
          <a:xfrm>
            <a:off x="1018030" y="3519553"/>
            <a:ext cx="10158984" cy="341247"/>
          </a:xfrm>
          <a:prstGeom prst="rect">
            <a:avLst/>
          </a:prstGeom>
        </p:spPr>
        <p:txBody>
          <a:bodyPr>
            <a:no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400" b="0">
                <a:solidFill>
                  <a:schemeClr val="accent6"/>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Subhead goes here on one line</a:t>
            </a:r>
          </a:p>
        </p:txBody>
      </p:sp>
      <p:sp>
        <p:nvSpPr>
          <p:cNvPr id="24" name="Title">
            <a:extLst>
              <a:ext uri="{FF2B5EF4-FFF2-40B4-BE49-F238E27FC236}">
                <a16:creationId xmlns:a16="http://schemas.microsoft.com/office/drawing/2014/main" id="{461BB5F1-8825-7944-96EB-8445317513F5}"/>
              </a:ext>
            </a:extLst>
          </p:cNvPr>
          <p:cNvSpPr>
            <a:spLocks noGrp="1"/>
          </p:cNvSpPr>
          <p:nvPr>
            <p:ph type="ctrTitle" hasCustomPrompt="1"/>
          </p:nvPr>
        </p:nvSpPr>
        <p:spPr>
          <a:xfrm>
            <a:off x="1018030" y="2459230"/>
            <a:ext cx="10158984" cy="1025922"/>
          </a:xfrm>
        </p:spPr>
        <p:txBody>
          <a:bodyPr wrap="square" anchor="b">
            <a:noAutofit/>
          </a:bodyPr>
          <a:lstStyle>
            <a:lvl1pPr algn="l">
              <a:lnSpc>
                <a:spcPts val="4000"/>
              </a:lnSpc>
              <a:defRPr sz="4000" b="0">
                <a:solidFill>
                  <a:schemeClr val="bg1"/>
                </a:solidFill>
                <a:latin typeface="Georgia" panose="02040502050405020303" pitchFamily="18" charset="0"/>
              </a:defRPr>
            </a:lvl1pPr>
          </a:lstStyle>
          <a:p>
            <a:r>
              <a:rPr lang="en-US" dirty="0"/>
              <a:t>Title goes here (up to two lines) </a:t>
            </a:r>
            <a:br>
              <a:rPr lang="en-US" dirty="0"/>
            </a:br>
            <a:r>
              <a:rPr lang="en-US" dirty="0"/>
              <a:t>Georgia Regular 40pt</a:t>
            </a:r>
          </a:p>
        </p:txBody>
      </p:sp>
      <p:pic>
        <p:nvPicPr>
          <p:cNvPr id="15" name="Oracle Logo">
            <a:extLst>
              <a:ext uri="{FF2B5EF4-FFF2-40B4-BE49-F238E27FC236}">
                <a16:creationId xmlns:a16="http://schemas.microsoft.com/office/drawing/2014/main" id="{274909A3-6AF4-7640-ABF1-16382D5EACB5}"/>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944949" y="1132368"/>
            <a:ext cx="1524893" cy="320039"/>
          </a:xfrm>
          <a:prstGeom prst="rect">
            <a:avLst/>
          </a:prstGeom>
        </p:spPr>
      </p:pic>
    </p:spTree>
    <p:extLst>
      <p:ext uri="{BB962C8B-B14F-4D97-AF65-F5344CB8AC3E}">
        <p14:creationId xmlns:p14="http://schemas.microsoft.com/office/powerpoint/2010/main" val="2452951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4 Column">
    <p:bg>
      <p:bgPr>
        <a:solidFill>
          <a:schemeClr val="tx1"/>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8695F751-C528-3B42-8EEE-1DA309C07516}"/>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EBAE077C-DB09-ED47-8D39-D0B8EC31F86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1" name="Footer">
            <a:extLst>
              <a:ext uri="{FF2B5EF4-FFF2-40B4-BE49-F238E27FC236}">
                <a16:creationId xmlns:a16="http://schemas.microsoft.com/office/drawing/2014/main" id="{87B3A7DE-41C4-0746-8E51-D22D0ACBC4AD}"/>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9" name="Slide Number">
            <a:extLst>
              <a:ext uri="{FF2B5EF4-FFF2-40B4-BE49-F238E27FC236}">
                <a16:creationId xmlns:a16="http://schemas.microsoft.com/office/drawing/2014/main" id="{33487866-D41F-8C4E-BEA1-BDF786DFA5A6}"/>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5" name="Text Field">
            <a:extLst>
              <a:ext uri="{FF2B5EF4-FFF2-40B4-BE49-F238E27FC236}">
                <a16:creationId xmlns:a16="http://schemas.microsoft.com/office/drawing/2014/main" id="{339804BB-2EA6-8C4F-866E-E719BA537F8D}"/>
              </a:ext>
            </a:extLst>
          </p:cNvPr>
          <p:cNvSpPr>
            <a:spLocks noGrp="1"/>
          </p:cNvSpPr>
          <p:nvPr>
            <p:ph type="body" sz="quarter" idx="18"/>
          </p:nvPr>
        </p:nvSpPr>
        <p:spPr>
          <a:xfrm>
            <a:off x="8953500"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0" name="Column Divider">
            <a:extLst>
              <a:ext uri="{FF2B5EF4-FFF2-40B4-BE49-F238E27FC236}">
                <a16:creationId xmlns:a16="http://schemas.microsoft.com/office/drawing/2014/main" id="{69DCFAC0-F500-FF4B-9DC2-971161B458E5}"/>
              </a:ext>
            </a:extLst>
          </p:cNvPr>
          <p:cNvCxnSpPr/>
          <p:nvPr userDrawn="1"/>
        </p:nvCxnSpPr>
        <p:spPr>
          <a:xfrm>
            <a:off x="8826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2" name="Text Field">
            <a:extLst>
              <a:ext uri="{FF2B5EF4-FFF2-40B4-BE49-F238E27FC236}">
                <a16:creationId xmlns:a16="http://schemas.microsoft.com/office/drawing/2014/main" id="{32015544-9835-C645-A5B4-B9C3710188C1}"/>
              </a:ext>
            </a:extLst>
          </p:cNvPr>
          <p:cNvSpPr>
            <a:spLocks noGrp="1"/>
          </p:cNvSpPr>
          <p:nvPr>
            <p:ph type="body" sz="quarter" idx="16"/>
          </p:nvPr>
        </p:nvSpPr>
        <p:spPr>
          <a:xfrm>
            <a:off x="6221476"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9" name="Column Divider">
            <a:extLst>
              <a:ext uri="{FF2B5EF4-FFF2-40B4-BE49-F238E27FC236}">
                <a16:creationId xmlns:a16="http://schemas.microsoft.com/office/drawing/2014/main" id="{6D056399-51EB-AC43-94D0-5FE8C7D62D3A}"/>
              </a:ext>
            </a:extLst>
          </p:cNvPr>
          <p:cNvCxnSpPr/>
          <p:nvPr userDrawn="1"/>
        </p:nvCxnSpPr>
        <p:spPr>
          <a:xfrm>
            <a:off x="60960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4" name="Text Field">
            <a:extLst>
              <a:ext uri="{FF2B5EF4-FFF2-40B4-BE49-F238E27FC236}">
                <a16:creationId xmlns:a16="http://schemas.microsoft.com/office/drawing/2014/main" id="{8936CF8B-824C-6D43-87AC-7D28E5F4AFF6}"/>
              </a:ext>
            </a:extLst>
          </p:cNvPr>
          <p:cNvSpPr>
            <a:spLocks noGrp="1"/>
          </p:cNvSpPr>
          <p:nvPr>
            <p:ph type="body" sz="quarter" idx="17"/>
          </p:nvPr>
        </p:nvSpPr>
        <p:spPr>
          <a:xfrm>
            <a:off x="3492500"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8" name="Column Divider">
            <a:extLst>
              <a:ext uri="{FF2B5EF4-FFF2-40B4-BE49-F238E27FC236}">
                <a16:creationId xmlns:a16="http://schemas.microsoft.com/office/drawing/2014/main" id="{EAAA606E-CE35-0449-B08C-449A1A629AD6}"/>
              </a:ext>
            </a:extLst>
          </p:cNvPr>
          <p:cNvCxnSpPr/>
          <p:nvPr userDrawn="1"/>
        </p:nvCxnSpPr>
        <p:spPr>
          <a:xfrm>
            <a:off x="3365500" y="1838958"/>
            <a:ext cx="0" cy="4261104"/>
          </a:xfrm>
          <a:prstGeom prst="line">
            <a:avLst/>
          </a:prstGeom>
          <a:ln w="19050" cap="flat">
            <a:solidFill>
              <a:srgbClr val="8B8580">
                <a:alpha val="25000"/>
              </a:srgbClr>
            </a:solidFill>
            <a:prstDash val="solid"/>
          </a:ln>
        </p:spPr>
        <p:style>
          <a:lnRef idx="1">
            <a:schemeClr val="accent1"/>
          </a:lnRef>
          <a:fillRef idx="0">
            <a:schemeClr val="accent1"/>
          </a:fillRef>
          <a:effectRef idx="0">
            <a:schemeClr val="accent1"/>
          </a:effectRef>
          <a:fontRef idx="minor">
            <a:schemeClr val="tx1"/>
          </a:fontRef>
        </p:style>
      </p:cxnSp>
      <p:sp>
        <p:nvSpPr>
          <p:cNvPr id="31" name="Text Field">
            <a:extLst>
              <a:ext uri="{FF2B5EF4-FFF2-40B4-BE49-F238E27FC236}">
                <a16:creationId xmlns:a16="http://schemas.microsoft.com/office/drawing/2014/main" id="{BBD3C9DD-1023-264E-8B2E-C3737E9E5BB3}"/>
              </a:ext>
            </a:extLst>
          </p:cNvPr>
          <p:cNvSpPr>
            <a:spLocks noGrp="1"/>
          </p:cNvSpPr>
          <p:nvPr>
            <p:ph type="body" sz="quarter" idx="15"/>
          </p:nvPr>
        </p:nvSpPr>
        <p:spPr>
          <a:xfrm>
            <a:off x="758951" y="1837944"/>
            <a:ext cx="2478024" cy="42611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27" name="Accent Mark">
            <a:extLst>
              <a:ext uri="{FF2B5EF4-FFF2-40B4-BE49-F238E27FC236}">
                <a16:creationId xmlns:a16="http://schemas.microsoft.com/office/drawing/2014/main" id="{3AC36BFD-AA0C-534A-ACB9-5B4A91277AB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8" name="Subtitle">
            <a:extLst>
              <a:ext uri="{FF2B5EF4-FFF2-40B4-BE49-F238E27FC236}">
                <a16:creationId xmlns:a16="http://schemas.microsoft.com/office/drawing/2014/main" id="{0F29B488-9E06-2A4D-AE0A-AEDAC8C00C46}"/>
              </a:ext>
            </a:extLst>
          </p:cNvPr>
          <p:cNvSpPr>
            <a:spLocks noGrp="1"/>
          </p:cNvSpPr>
          <p:nvPr>
            <p:ph type="body" sz="quarter" idx="14"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17" name="Title">
            <a:extLst>
              <a:ext uri="{FF2B5EF4-FFF2-40B4-BE49-F238E27FC236}">
                <a16:creationId xmlns:a16="http://schemas.microsoft.com/office/drawing/2014/main" id="{0F194A7A-6F4C-2E4D-9455-39C5AB9DA04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3" name="Abstract Pattern Strip">
            <a:extLst>
              <a:ext uri="{FF2B5EF4-FFF2-40B4-BE49-F238E27FC236}">
                <a16:creationId xmlns:a16="http://schemas.microsoft.com/office/drawing/2014/main" id="{86CFE0F6-D0AB-E843-A2CE-635D3678C9D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80051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1" pos="2664">
          <p15:clr>
            <a:srgbClr val="FBAE40"/>
          </p15:clr>
        </p15:guide>
        <p15:guide id="12" pos="4848">
          <p15:clr>
            <a:srgbClr val="FBAE40"/>
          </p15:clr>
        </p15:guide>
        <p15:guide id="13" pos="2544">
          <p15:clr>
            <a:srgbClr val="FBAE40"/>
          </p15:clr>
        </p15:guide>
        <p15:guide id="14" pos="4728">
          <p15:clr>
            <a:srgbClr val="FBAE40"/>
          </p15:clr>
        </p15:guide>
        <p15:guide id="15" pos="6912">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Light - Title Quad Infographic">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8BD3F0B2-DFCC-714A-8B07-137F7BAF0333}"/>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Footer">
            <a:extLst>
              <a:ext uri="{FF2B5EF4-FFF2-40B4-BE49-F238E27FC236}">
                <a16:creationId xmlns:a16="http://schemas.microsoft.com/office/drawing/2014/main" id="{F574F1B2-5125-114F-B675-196A5FB2C2E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p>
            <a:r>
              <a:rPr lang="en-US"/>
              <a:t>Click icon to add picture</a:t>
            </a:r>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p>
            <a:r>
              <a:rPr lang="en-US"/>
              <a:t>Click icon to add picture</a:t>
            </a:r>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p>
            <a:r>
              <a:rPr lang="en-US"/>
              <a:t>Click icon to add picture</a:t>
            </a:r>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p>
            <a:r>
              <a:rPr lang="en-US"/>
              <a:t>Click icon to add picture</a:t>
            </a:r>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Title">
            <a:extLst>
              <a:ext uri="{FF2B5EF4-FFF2-40B4-BE49-F238E27FC236}">
                <a16:creationId xmlns:a16="http://schemas.microsoft.com/office/drawing/2014/main" id="{DAE39BE3-8D44-8145-A734-01B7FBD49534}"/>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tx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611327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ark - Title Quad Infographic">
    <p:bg>
      <p:bgPr>
        <a:solidFill>
          <a:schemeClr val="tx1"/>
        </a:solidFill>
        <a:effectLst/>
      </p:bgPr>
    </p:bg>
    <p:spTree>
      <p:nvGrpSpPr>
        <p:cNvPr id="1" name=""/>
        <p:cNvGrpSpPr/>
        <p:nvPr/>
      </p:nvGrpSpPr>
      <p:grpSpPr>
        <a:xfrm>
          <a:off x="0" y="0"/>
          <a:ext cx="0" cy="0"/>
          <a:chOff x="0" y="0"/>
          <a:chExt cx="0" cy="0"/>
        </a:xfrm>
      </p:grpSpPr>
      <p:pic>
        <p:nvPicPr>
          <p:cNvPr id="22" name="Data Texture Cloud">
            <a:extLst>
              <a:ext uri="{FF2B5EF4-FFF2-40B4-BE49-F238E27FC236}">
                <a16:creationId xmlns:a16="http://schemas.microsoft.com/office/drawing/2014/main" id="{C006553D-D7BA-DA42-89BB-D18B94E42239}"/>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Footer">
            <a:extLst>
              <a:ext uri="{FF2B5EF4-FFF2-40B4-BE49-F238E27FC236}">
                <a16:creationId xmlns:a16="http://schemas.microsoft.com/office/drawing/2014/main" id="{A72E2689-185F-C44A-9314-B32F079253AE}"/>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lvl1pPr>
              <a:defRPr>
                <a:solidFill>
                  <a:schemeClr val="bg1"/>
                </a:solidFill>
              </a:defRPr>
            </a:lvl1pPr>
          </a:lstStyle>
          <a:p>
            <a:r>
              <a:rPr lang="en-US"/>
              <a:t>Click icon to add picture</a:t>
            </a:r>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lvl1pPr>
              <a:defRPr>
                <a:solidFill>
                  <a:schemeClr val="bg1"/>
                </a:solidFill>
              </a:defRPr>
            </a:lvl1pPr>
          </a:lstStyle>
          <a:p>
            <a:r>
              <a:rPr lang="en-US"/>
              <a:t>Click icon to add picture</a:t>
            </a:r>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lvl1pPr>
              <a:defRPr>
                <a:solidFill>
                  <a:schemeClr val="bg1"/>
                </a:solidFill>
              </a:defRPr>
            </a:lvl1pPr>
          </a:lstStyle>
          <a:p>
            <a:r>
              <a:rPr lang="en-US"/>
              <a:t>Click icon to add picture</a:t>
            </a:r>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lvl1pPr>
              <a:defRPr>
                <a:solidFill>
                  <a:schemeClr val="bg1"/>
                </a:solidFill>
              </a:defRPr>
            </a:lvl1pPr>
          </a:lstStyle>
          <a:p>
            <a:r>
              <a:rPr lang="en-US"/>
              <a:t>Click icon to add picture</a:t>
            </a:r>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Title">
            <a:extLst>
              <a:ext uri="{FF2B5EF4-FFF2-40B4-BE49-F238E27FC236}">
                <a16:creationId xmlns:a16="http://schemas.microsoft.com/office/drawing/2014/main" id="{296AF406-9A7A-D345-868A-490F770891BA}"/>
              </a:ext>
            </a:extLst>
          </p:cNvPr>
          <p:cNvSpPr>
            <a:spLocks noGrp="1"/>
          </p:cNvSpPr>
          <p:nvPr>
            <p:ph type="title" hasCustomPrompt="1"/>
          </p:nvPr>
        </p:nvSpPr>
        <p:spPr>
          <a:xfrm>
            <a:off x="762000" y="508000"/>
            <a:ext cx="10671048"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30923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Light - Title/Subtitle Quad Infographic">
    <p:bg>
      <p:bgPr>
        <a:solidFill>
          <a:schemeClr val="bg2"/>
        </a:solidFill>
        <a:effectLst/>
      </p:bgPr>
    </p:bg>
    <p:spTree>
      <p:nvGrpSpPr>
        <p:cNvPr id="1" name=""/>
        <p:cNvGrpSpPr/>
        <p:nvPr/>
      </p:nvGrpSpPr>
      <p:grpSpPr>
        <a:xfrm>
          <a:off x="0" y="0"/>
          <a:ext cx="0" cy="0"/>
          <a:chOff x="0" y="0"/>
          <a:chExt cx="0" cy="0"/>
        </a:xfrm>
      </p:grpSpPr>
      <p:pic>
        <p:nvPicPr>
          <p:cNvPr id="20" name="Data Texture Cloud">
            <a:extLst>
              <a:ext uri="{FF2B5EF4-FFF2-40B4-BE49-F238E27FC236}">
                <a16:creationId xmlns:a16="http://schemas.microsoft.com/office/drawing/2014/main" id="{8BD3F0B2-DFCC-714A-8B07-137F7BAF0333}"/>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8" name="Footer">
            <a:extLst>
              <a:ext uri="{FF2B5EF4-FFF2-40B4-BE49-F238E27FC236}">
                <a16:creationId xmlns:a16="http://schemas.microsoft.com/office/drawing/2014/main" id="{DACB8D5A-1D6D-124B-A372-69C969095AF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p>
            <a:r>
              <a:rPr lang="en-US"/>
              <a:t>Click icon to add picture</a:t>
            </a:r>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p>
            <a:r>
              <a:rPr lang="en-US"/>
              <a:t>Click icon to add picture</a:t>
            </a:r>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p>
            <a:r>
              <a:rPr lang="en-US"/>
              <a:t>Click icon to add picture</a:t>
            </a:r>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p>
            <a:r>
              <a:rPr lang="en-US"/>
              <a:t>Click icon to add picture</a:t>
            </a:r>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2000" y="1000420"/>
            <a:ext cx="10671048" cy="330540"/>
          </a:xfrm>
          <a:prstGeom prst="rect">
            <a:avLst/>
          </a:prstGeom>
        </p:spPr>
        <p:txBody>
          <a:bodyPr lIns="0">
            <a:noAutofit/>
          </a:bodyPr>
          <a:lstStyle>
            <a:lvl1pPr marL="0" indent="0">
              <a:spcAft>
                <a:spcPts val="0"/>
              </a:spcAft>
              <a:buNone/>
              <a:defRPr sz="2000" b="0" i="0">
                <a:latin typeface="Oracle Sans" panose="020B0503020204020204" pitchFamily="34" charset="0"/>
                <a:cs typeface="Oracle Sans" panose="020B0503020204020204" pitchFamily="34" charset="0"/>
              </a:defRPr>
            </a:lvl1pPr>
          </a:lstStyle>
          <a:p>
            <a:pPr lvl="0"/>
            <a:r>
              <a:rPr lang="en-US" dirty="0"/>
              <a:t>Subtitle</a:t>
            </a:r>
          </a:p>
        </p:txBody>
      </p:sp>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9944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ark - Title/Subtitle Quad Infographic">
    <p:bg>
      <p:bgPr>
        <a:solidFill>
          <a:schemeClr val="tx1"/>
        </a:solidFill>
        <a:effectLst/>
      </p:bgPr>
    </p:bg>
    <p:spTree>
      <p:nvGrpSpPr>
        <p:cNvPr id="1" name=""/>
        <p:cNvGrpSpPr/>
        <p:nvPr/>
      </p:nvGrpSpPr>
      <p:grpSpPr>
        <a:xfrm>
          <a:off x="0" y="0"/>
          <a:ext cx="0" cy="0"/>
          <a:chOff x="0" y="0"/>
          <a:chExt cx="0" cy="0"/>
        </a:xfrm>
      </p:grpSpPr>
      <p:pic>
        <p:nvPicPr>
          <p:cNvPr id="18" name="Data Texture Cloud">
            <a:extLst>
              <a:ext uri="{FF2B5EF4-FFF2-40B4-BE49-F238E27FC236}">
                <a16:creationId xmlns:a16="http://schemas.microsoft.com/office/drawing/2014/main" id="{6C2FDC6D-E2FF-5847-B9AA-DD9B91EC4B3C}"/>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23" name="OTag">
            <a:extLst>
              <a:ext uri="{FF2B5EF4-FFF2-40B4-BE49-F238E27FC236}">
                <a16:creationId xmlns:a16="http://schemas.microsoft.com/office/drawing/2014/main" id="{F7FA49ED-B139-8A43-A7E7-4EEB220FD95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0" name="Footer">
            <a:extLst>
              <a:ext uri="{FF2B5EF4-FFF2-40B4-BE49-F238E27FC236}">
                <a16:creationId xmlns:a16="http://schemas.microsoft.com/office/drawing/2014/main" id="{78EDEE20-4CCB-F240-8978-EC19741E3376}"/>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7" name="Slide Number">
            <a:extLst>
              <a:ext uri="{FF2B5EF4-FFF2-40B4-BE49-F238E27FC236}">
                <a16:creationId xmlns:a16="http://schemas.microsoft.com/office/drawing/2014/main" id="{237B0D71-84FB-B345-90D3-3D24EEBD0C2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32" name="Text Field">
            <a:extLst>
              <a:ext uri="{FF2B5EF4-FFF2-40B4-BE49-F238E27FC236}">
                <a16:creationId xmlns:a16="http://schemas.microsoft.com/office/drawing/2014/main" id="{41923FF5-9A13-1F4B-89D9-62FE2B438352}"/>
              </a:ext>
            </a:extLst>
          </p:cNvPr>
          <p:cNvSpPr>
            <a:spLocks noGrp="1"/>
          </p:cNvSpPr>
          <p:nvPr>
            <p:ph type="body" sz="quarter" idx="22"/>
          </p:nvPr>
        </p:nvSpPr>
        <p:spPr>
          <a:xfrm>
            <a:off x="8224823" y="4222750"/>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Picture Placeholder">
            <a:extLst>
              <a:ext uri="{FF2B5EF4-FFF2-40B4-BE49-F238E27FC236}">
                <a16:creationId xmlns:a16="http://schemas.microsoft.com/office/drawing/2014/main" id="{E401E47D-2565-384E-8A5E-2C02D2EAAAAB}"/>
              </a:ext>
            </a:extLst>
          </p:cNvPr>
          <p:cNvSpPr>
            <a:spLocks noGrp="1" noChangeAspect="1"/>
          </p:cNvSpPr>
          <p:nvPr>
            <p:ph type="pic" sz="quarter" idx="26"/>
          </p:nvPr>
        </p:nvSpPr>
        <p:spPr>
          <a:xfrm>
            <a:off x="6350303" y="4222112"/>
            <a:ext cx="1618488" cy="1618488"/>
          </a:xfrm>
        </p:spPr>
        <p:txBody>
          <a:bodyPr/>
          <a:lstStyle>
            <a:lvl1pPr>
              <a:defRPr>
                <a:solidFill>
                  <a:schemeClr val="bg1"/>
                </a:solidFill>
              </a:defRPr>
            </a:lvl1pPr>
          </a:lstStyle>
          <a:p>
            <a:r>
              <a:rPr lang="en-US"/>
              <a:t>Click icon to add picture</a:t>
            </a:r>
          </a:p>
        </p:txBody>
      </p:sp>
      <p:sp>
        <p:nvSpPr>
          <p:cNvPr id="31" name="Text Field">
            <a:extLst>
              <a:ext uri="{FF2B5EF4-FFF2-40B4-BE49-F238E27FC236}">
                <a16:creationId xmlns:a16="http://schemas.microsoft.com/office/drawing/2014/main" id="{0EDDA99D-1B70-A347-9716-4968C6A671A3}"/>
              </a:ext>
            </a:extLst>
          </p:cNvPr>
          <p:cNvSpPr>
            <a:spLocks noGrp="1"/>
          </p:cNvSpPr>
          <p:nvPr>
            <p:ph type="body" sz="quarter" idx="21"/>
          </p:nvPr>
        </p:nvSpPr>
        <p:spPr>
          <a:xfrm>
            <a:off x="8224823" y="1837944"/>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Picture Placeholder">
            <a:extLst>
              <a:ext uri="{FF2B5EF4-FFF2-40B4-BE49-F238E27FC236}">
                <a16:creationId xmlns:a16="http://schemas.microsoft.com/office/drawing/2014/main" id="{422BC426-FCDB-1347-93C5-E0102AEBC39C}"/>
              </a:ext>
            </a:extLst>
          </p:cNvPr>
          <p:cNvSpPr>
            <a:spLocks noGrp="1" noChangeAspect="1"/>
          </p:cNvSpPr>
          <p:nvPr>
            <p:ph type="pic" sz="quarter" idx="25"/>
          </p:nvPr>
        </p:nvSpPr>
        <p:spPr>
          <a:xfrm>
            <a:off x="6350303" y="1838324"/>
            <a:ext cx="1618488" cy="1618488"/>
          </a:xfrm>
        </p:spPr>
        <p:txBody>
          <a:bodyPr/>
          <a:lstStyle>
            <a:lvl1pPr>
              <a:defRPr>
                <a:solidFill>
                  <a:schemeClr val="bg1"/>
                </a:solidFill>
              </a:defRPr>
            </a:lvl1pPr>
          </a:lstStyle>
          <a:p>
            <a:r>
              <a:rPr lang="en-US"/>
              <a:t>Click icon to add picture</a:t>
            </a:r>
          </a:p>
        </p:txBody>
      </p:sp>
      <p:sp>
        <p:nvSpPr>
          <p:cNvPr id="29" name="Text Field">
            <a:extLst>
              <a:ext uri="{FF2B5EF4-FFF2-40B4-BE49-F238E27FC236}">
                <a16:creationId xmlns:a16="http://schemas.microsoft.com/office/drawing/2014/main" id="{031D2CD6-C0D8-8147-83B7-2E2A8E87228F}"/>
              </a:ext>
            </a:extLst>
          </p:cNvPr>
          <p:cNvSpPr>
            <a:spLocks noGrp="1"/>
          </p:cNvSpPr>
          <p:nvPr>
            <p:ph type="body" sz="quarter" idx="20"/>
          </p:nvPr>
        </p:nvSpPr>
        <p:spPr>
          <a:xfrm>
            <a:off x="2635245" y="4222750"/>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Picture Placeholder">
            <a:extLst>
              <a:ext uri="{FF2B5EF4-FFF2-40B4-BE49-F238E27FC236}">
                <a16:creationId xmlns:a16="http://schemas.microsoft.com/office/drawing/2014/main" id="{B5E51CE6-D9C1-DD40-936F-2F700452F826}"/>
              </a:ext>
            </a:extLst>
          </p:cNvPr>
          <p:cNvSpPr>
            <a:spLocks noGrp="1" noChangeAspect="1"/>
          </p:cNvSpPr>
          <p:nvPr>
            <p:ph type="pic" sz="quarter" idx="24"/>
          </p:nvPr>
        </p:nvSpPr>
        <p:spPr>
          <a:xfrm>
            <a:off x="760725" y="4222112"/>
            <a:ext cx="1618488" cy="1618488"/>
          </a:xfrm>
        </p:spPr>
        <p:txBody>
          <a:bodyPr/>
          <a:lstStyle>
            <a:lvl1pPr>
              <a:defRPr>
                <a:solidFill>
                  <a:schemeClr val="bg1"/>
                </a:solidFill>
              </a:defRPr>
            </a:lvl1pPr>
          </a:lstStyle>
          <a:p>
            <a:r>
              <a:rPr lang="en-US"/>
              <a:t>Click icon to add picture</a:t>
            </a:r>
          </a:p>
        </p:txBody>
      </p:sp>
      <p:sp>
        <p:nvSpPr>
          <p:cNvPr id="25" name="Text Field">
            <a:extLst>
              <a:ext uri="{FF2B5EF4-FFF2-40B4-BE49-F238E27FC236}">
                <a16:creationId xmlns:a16="http://schemas.microsoft.com/office/drawing/2014/main" id="{C023883C-5CAF-9849-B009-1426F3585365}"/>
              </a:ext>
            </a:extLst>
          </p:cNvPr>
          <p:cNvSpPr>
            <a:spLocks noGrp="1"/>
          </p:cNvSpPr>
          <p:nvPr>
            <p:ph type="body" sz="quarter" idx="14"/>
          </p:nvPr>
        </p:nvSpPr>
        <p:spPr>
          <a:xfrm>
            <a:off x="2635245" y="1837944"/>
            <a:ext cx="3203704" cy="187324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Picture Placeholder">
            <a:extLst>
              <a:ext uri="{FF2B5EF4-FFF2-40B4-BE49-F238E27FC236}">
                <a16:creationId xmlns:a16="http://schemas.microsoft.com/office/drawing/2014/main" id="{DC7ED535-9B24-2444-9E27-765F743C79F0}"/>
              </a:ext>
            </a:extLst>
          </p:cNvPr>
          <p:cNvSpPr>
            <a:spLocks noGrp="1"/>
          </p:cNvSpPr>
          <p:nvPr>
            <p:ph type="pic" sz="quarter" idx="23"/>
          </p:nvPr>
        </p:nvSpPr>
        <p:spPr>
          <a:xfrm>
            <a:off x="760725" y="1838324"/>
            <a:ext cx="1618488" cy="1618488"/>
          </a:xfrm>
        </p:spPr>
        <p:txBody>
          <a:bodyPr/>
          <a:lstStyle>
            <a:lvl1pPr>
              <a:defRPr>
                <a:solidFill>
                  <a:schemeClr val="bg1"/>
                </a:solidFill>
              </a:defRPr>
            </a:lvl1pPr>
          </a:lstStyle>
          <a:p>
            <a:r>
              <a:rPr lang="en-US"/>
              <a:t>Click icon to add picture</a:t>
            </a:r>
          </a:p>
        </p:txBody>
      </p:sp>
      <p:cxnSp>
        <p:nvCxnSpPr>
          <p:cNvPr id="21" name="Accent Mark">
            <a:extLst>
              <a:ext uri="{FF2B5EF4-FFF2-40B4-BE49-F238E27FC236}">
                <a16:creationId xmlns:a16="http://schemas.microsoft.com/office/drawing/2014/main" id="{D571D6B8-92AB-DB4F-A5F4-631397E0C079}"/>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2" name="Subtitle">
            <a:extLst>
              <a:ext uri="{FF2B5EF4-FFF2-40B4-BE49-F238E27FC236}">
                <a16:creationId xmlns:a16="http://schemas.microsoft.com/office/drawing/2014/main" id="{F8627394-C302-DF4A-A2CC-76DC053BE227}"/>
              </a:ext>
            </a:extLst>
          </p:cNvPr>
          <p:cNvSpPr>
            <a:spLocks noGrp="1"/>
          </p:cNvSpPr>
          <p:nvPr>
            <p:ph type="body" sz="quarter" idx="27" hasCustomPrompt="1"/>
          </p:nvPr>
        </p:nvSpPr>
        <p:spPr>
          <a:xfrm>
            <a:off x="762000" y="1000420"/>
            <a:ext cx="10671048" cy="330540"/>
          </a:xfrm>
          <a:prstGeom prst="rect">
            <a:avLst/>
          </a:prstGeom>
        </p:spPr>
        <p:txBody>
          <a:bodyPr lIns="0">
            <a:noAutofit/>
          </a:bodyPr>
          <a:lstStyle>
            <a:lvl1pPr marL="0" indent="0">
              <a:spcAft>
                <a:spcPts val="0"/>
              </a:spcAft>
              <a:buNone/>
              <a:defRPr sz="2000" b="0" i="0">
                <a:solidFill>
                  <a:schemeClr val="bg1"/>
                </a:solidFill>
                <a:latin typeface="Oracle Sans" panose="020B0503020204020204" pitchFamily="34" charset="0"/>
                <a:cs typeface="Oracle Sans" panose="020B0503020204020204" pitchFamily="34" charset="0"/>
              </a:defRPr>
            </a:lvl1pPr>
          </a:lstStyle>
          <a:p>
            <a:pPr lvl="0"/>
            <a:r>
              <a:rPr lang="en-US" dirty="0"/>
              <a:t>Subtitle</a:t>
            </a:r>
          </a:p>
        </p:txBody>
      </p:sp>
      <p:sp>
        <p:nvSpPr>
          <p:cNvPr id="24" name="Title">
            <a:extLst>
              <a:ext uri="{FF2B5EF4-FFF2-40B4-BE49-F238E27FC236}">
                <a16:creationId xmlns:a16="http://schemas.microsoft.com/office/drawing/2014/main" id="{8C9BB090-903F-7141-8040-376390E8FE3B}"/>
              </a:ext>
            </a:extLst>
          </p:cNvPr>
          <p:cNvSpPr>
            <a:spLocks noGrp="1"/>
          </p:cNvSpPr>
          <p:nvPr>
            <p:ph type="title" hasCustomPrompt="1"/>
          </p:nvPr>
        </p:nvSpPr>
        <p:spPr>
          <a:xfrm>
            <a:off x="762000" y="508000"/>
            <a:ext cx="10671048" cy="492103"/>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a:t>
            </a:r>
          </a:p>
        </p:txBody>
      </p:sp>
      <p:pic>
        <p:nvPicPr>
          <p:cNvPr id="14" name="Abstract Pattern Strip">
            <a:extLst>
              <a:ext uri="{FF2B5EF4-FFF2-40B4-BE49-F238E27FC236}">
                <a16:creationId xmlns:a16="http://schemas.microsoft.com/office/drawing/2014/main" id="{B4434DF1-0EE2-E34C-87FA-1D0A13D66B8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453834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Light - Metric">
    <p:bg>
      <p:bgPr>
        <a:solidFill>
          <a:schemeClr val="bg2"/>
        </a:solidFill>
        <a:effectLst/>
      </p:bgPr>
    </p:bg>
    <p:spTree>
      <p:nvGrpSpPr>
        <p:cNvPr id="1" name=""/>
        <p:cNvGrpSpPr/>
        <p:nvPr/>
      </p:nvGrpSpPr>
      <p:grpSpPr>
        <a:xfrm>
          <a:off x="0" y="0"/>
          <a:ext cx="0" cy="0"/>
          <a:chOff x="0" y="0"/>
          <a:chExt cx="0" cy="0"/>
        </a:xfrm>
      </p:grpSpPr>
      <p:pic>
        <p:nvPicPr>
          <p:cNvPr id="11" name="Data Texture Image">
            <a:extLst>
              <a:ext uri="{FF2B5EF4-FFF2-40B4-BE49-F238E27FC236}">
                <a16:creationId xmlns:a16="http://schemas.microsoft.com/office/drawing/2014/main" id="{67F91AEC-142C-5447-8ED9-47FD9D73D827}"/>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l="49997"/>
          <a:stretch/>
        </p:blipFill>
        <p:spPr>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Footer">
            <a:extLst>
              <a:ext uri="{FF2B5EF4-FFF2-40B4-BE49-F238E27FC236}">
                <a16:creationId xmlns:a16="http://schemas.microsoft.com/office/drawing/2014/main" id="{4800481F-70FF-124B-B394-1EA7F1950D2A}"/>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Text Field">
            <a:extLst>
              <a:ext uri="{FF2B5EF4-FFF2-40B4-BE49-F238E27FC236}">
                <a16:creationId xmlns:a16="http://schemas.microsoft.com/office/drawing/2014/main" id="{7409CAB6-76E7-5A4A-82F7-8D2B98C6DD05}"/>
              </a:ext>
            </a:extLst>
          </p:cNvPr>
          <p:cNvSpPr>
            <a:spLocks noGrp="1"/>
          </p:cNvSpPr>
          <p:nvPr>
            <p:ph type="body" sz="quarter" idx="12"/>
          </p:nvPr>
        </p:nvSpPr>
        <p:spPr>
          <a:xfrm>
            <a:off x="758952" y="3682999"/>
            <a:ext cx="5081014" cy="24160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7" name="Accent Mark">
            <a:extLst>
              <a:ext uri="{FF2B5EF4-FFF2-40B4-BE49-F238E27FC236}">
                <a16:creationId xmlns:a16="http://schemas.microsoft.com/office/drawing/2014/main" id="{3F1F789C-055A-B94A-B592-6BAC45CA4CA5}"/>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Metric">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5" y="2297520"/>
            <a:ext cx="5078335" cy="877163"/>
          </a:xfrm>
          <a:prstGeom prst="rect">
            <a:avLst/>
          </a:prstGeom>
        </p:spPr>
        <p:txBody>
          <a:bodyPr wrap="square" lIns="0" rIns="0" anchor="b" anchorCtr="0">
            <a:spAutoFit/>
          </a:bodyPr>
          <a:lstStyle>
            <a:lvl1pPr marL="0" indent="0">
              <a:buNone/>
              <a:defRPr sz="6000" b="0">
                <a:solidFill>
                  <a:schemeClr val="accent5"/>
                </a:solidFill>
                <a:latin typeface="Georgia" panose="02040502050405020303" pitchFamily="18" charset="0"/>
              </a:defRPr>
            </a:lvl1pPr>
          </a:lstStyle>
          <a:p>
            <a:pPr lvl="0"/>
            <a:r>
              <a:rPr lang="en-US" dirty="0"/>
              <a:t>XX%</a:t>
            </a:r>
          </a:p>
        </p:txBody>
      </p:sp>
    </p:spTree>
    <p:extLst>
      <p:ext uri="{BB962C8B-B14F-4D97-AF65-F5344CB8AC3E}">
        <p14:creationId xmlns:p14="http://schemas.microsoft.com/office/powerpoint/2010/main" val="864391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ark - Metric">
    <p:bg>
      <p:bgPr>
        <a:solidFill>
          <a:schemeClr val="tx1"/>
        </a:solidFill>
        <a:effectLst/>
      </p:bgPr>
    </p:bg>
    <p:spTree>
      <p:nvGrpSpPr>
        <p:cNvPr id="1" name=""/>
        <p:cNvGrpSpPr/>
        <p:nvPr/>
      </p:nvGrpSpPr>
      <p:grpSpPr>
        <a:xfrm>
          <a:off x="0" y="0"/>
          <a:ext cx="0" cy="0"/>
          <a:chOff x="0" y="0"/>
          <a:chExt cx="0" cy="0"/>
        </a:xfrm>
      </p:grpSpPr>
      <p:pic>
        <p:nvPicPr>
          <p:cNvPr id="11" name="Data Texture Image">
            <a:extLst>
              <a:ext uri="{FF2B5EF4-FFF2-40B4-BE49-F238E27FC236}">
                <a16:creationId xmlns:a16="http://schemas.microsoft.com/office/drawing/2014/main" id="{D0543F79-37FC-5946-9716-255D5210CBB9}"/>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l="49997"/>
          <a:stretch/>
        </p:blipFill>
        <p:spPr>
          <a:xfrm>
            <a:off x="6095652" y="0"/>
            <a:ext cx="6096348" cy="6858000"/>
          </a:xfrm>
          <a:prstGeom prst="rect">
            <a:avLst/>
          </a:prstGeom>
        </p:spPr>
      </p:pic>
      <p:pic>
        <p:nvPicPr>
          <p:cNvPr id="12" name="OTag">
            <a:extLst>
              <a:ext uri="{FF2B5EF4-FFF2-40B4-BE49-F238E27FC236}">
                <a16:creationId xmlns:a16="http://schemas.microsoft.com/office/drawing/2014/main" id="{E8A7F756-6885-FD4D-8CAC-01911AF996C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Footer">
            <a:extLst>
              <a:ext uri="{FF2B5EF4-FFF2-40B4-BE49-F238E27FC236}">
                <a16:creationId xmlns:a16="http://schemas.microsoft.com/office/drawing/2014/main" id="{AE69D699-80F6-5A4A-B984-B481676EEDD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3" name="Slide Number">
            <a:extLst>
              <a:ext uri="{FF2B5EF4-FFF2-40B4-BE49-F238E27FC236}">
                <a16:creationId xmlns:a16="http://schemas.microsoft.com/office/drawing/2014/main" id="{FCAAB249-B453-7C45-A6AF-DF393B62BD8C}"/>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6" name="Text Field">
            <a:extLst>
              <a:ext uri="{FF2B5EF4-FFF2-40B4-BE49-F238E27FC236}">
                <a16:creationId xmlns:a16="http://schemas.microsoft.com/office/drawing/2014/main" id="{7409CAB6-76E7-5A4A-82F7-8D2B98C6DD05}"/>
              </a:ext>
            </a:extLst>
          </p:cNvPr>
          <p:cNvSpPr>
            <a:spLocks noGrp="1"/>
          </p:cNvSpPr>
          <p:nvPr>
            <p:ph type="body" sz="quarter" idx="12"/>
          </p:nvPr>
        </p:nvSpPr>
        <p:spPr>
          <a:xfrm>
            <a:off x="758952" y="3682999"/>
            <a:ext cx="5081014" cy="241604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7" name="Accent Mark">
            <a:extLst>
              <a:ext uri="{FF2B5EF4-FFF2-40B4-BE49-F238E27FC236}">
                <a16:creationId xmlns:a16="http://schemas.microsoft.com/office/drawing/2014/main" id="{3F1F789C-055A-B94A-B592-6BAC45CA4CA5}"/>
              </a:ext>
            </a:extLst>
          </p:cNvPr>
          <p:cNvCxnSpPr>
            <a:cxnSpLocks/>
          </p:cNvCxnSpPr>
          <p:nvPr userDrawn="1"/>
        </p:nvCxnSpPr>
        <p:spPr>
          <a:xfrm flipH="1">
            <a:off x="768095" y="342899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9" name="Metric">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5" y="2297520"/>
            <a:ext cx="5078335" cy="877163"/>
          </a:xfrm>
          <a:prstGeom prst="rect">
            <a:avLst/>
          </a:prstGeom>
        </p:spPr>
        <p:txBody>
          <a:bodyPr wrap="square" lIns="0" rIns="0" anchor="b" anchorCtr="0">
            <a:spAutoFit/>
          </a:bodyPr>
          <a:lstStyle>
            <a:lvl1pPr marL="0" indent="0">
              <a:buNone/>
              <a:defRPr sz="6000" b="0">
                <a:solidFill>
                  <a:schemeClr val="accent6"/>
                </a:solidFill>
                <a:latin typeface="Georgia" panose="02040502050405020303" pitchFamily="18" charset="0"/>
              </a:defRPr>
            </a:lvl1pPr>
          </a:lstStyle>
          <a:p>
            <a:pPr lvl="0"/>
            <a:r>
              <a:rPr lang="en-US" dirty="0"/>
              <a:t>XX%</a:t>
            </a:r>
          </a:p>
        </p:txBody>
      </p:sp>
    </p:spTree>
    <p:extLst>
      <p:ext uri="{BB962C8B-B14F-4D97-AF65-F5344CB8AC3E}">
        <p14:creationId xmlns:p14="http://schemas.microsoft.com/office/powerpoint/2010/main" val="1316215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Light - Data Texture 07 Blank">
    <p:bg>
      <p:bgPr>
        <a:solidFill>
          <a:schemeClr val="bg2"/>
        </a:solidFill>
        <a:effectLst/>
      </p:bgPr>
    </p:bg>
    <p:spTree>
      <p:nvGrpSpPr>
        <p:cNvPr id="1" name=""/>
        <p:cNvGrpSpPr/>
        <p:nvPr/>
      </p:nvGrpSpPr>
      <p:grpSpPr>
        <a:xfrm>
          <a:off x="0" y="0"/>
          <a:ext cx="0" cy="0"/>
          <a:chOff x="0" y="0"/>
          <a:chExt cx="0" cy="0"/>
        </a:xfrm>
      </p:grpSpPr>
      <p:pic>
        <p:nvPicPr>
          <p:cNvPr id="3" name="Data Texture Image">
            <a:extLst>
              <a:ext uri="{FF2B5EF4-FFF2-40B4-BE49-F238E27FC236}">
                <a16:creationId xmlns:a16="http://schemas.microsoft.com/office/drawing/2014/main" id="{182B5BDA-DBD1-EF44-918C-34611A4B96F9}"/>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40D521AF-2AAC-6C44-B9D5-3CF80BF0A492}"/>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6" name="Slide Number">
            <a:extLst>
              <a:ext uri="{FF2B5EF4-FFF2-40B4-BE49-F238E27FC236}">
                <a16:creationId xmlns:a16="http://schemas.microsoft.com/office/drawing/2014/main" id="{E1B88021-C779-204C-A0C9-6EB6A65EAFE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89991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Dark - Data Texture 07 Blank">
    <p:bg>
      <p:bgPr>
        <a:solidFill>
          <a:schemeClr val="tx1"/>
        </a:solidFill>
        <a:effectLst/>
      </p:bgPr>
    </p:bg>
    <p:spTree>
      <p:nvGrpSpPr>
        <p:cNvPr id="1" name=""/>
        <p:cNvGrpSpPr/>
        <p:nvPr/>
      </p:nvGrpSpPr>
      <p:grpSpPr>
        <a:xfrm>
          <a:off x="0" y="0"/>
          <a:ext cx="0" cy="0"/>
          <a:chOff x="0" y="0"/>
          <a:chExt cx="0" cy="0"/>
        </a:xfrm>
      </p:grpSpPr>
      <p:pic>
        <p:nvPicPr>
          <p:cNvPr id="7" name="Data Texture Image">
            <a:extLst>
              <a:ext uri="{FF2B5EF4-FFF2-40B4-BE49-F238E27FC236}">
                <a16:creationId xmlns:a16="http://schemas.microsoft.com/office/drawing/2014/main" id="{0F6DACB9-11C2-5343-BD0A-AF66EAE5619B}"/>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C6ADE0F8-03AA-E84C-A08A-799EE14D7CA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8" name="Footer">
            <a:extLst>
              <a:ext uri="{FF2B5EF4-FFF2-40B4-BE49-F238E27FC236}">
                <a16:creationId xmlns:a16="http://schemas.microsoft.com/office/drawing/2014/main" id="{968EABC0-89E2-2E44-96C8-FD68253751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6" name="Slide Number">
            <a:extLst>
              <a:ext uri="{FF2B5EF4-FFF2-40B4-BE49-F238E27FC236}">
                <a16:creationId xmlns:a16="http://schemas.microsoft.com/office/drawing/2014/main" id="{E1B88021-C779-204C-A0C9-6EB6A65EAFED}"/>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3110066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Light - Data Texture 16 Blank">
    <p:bg>
      <p:bgPr>
        <a:solidFill>
          <a:schemeClr val="bg2"/>
        </a:solidFill>
        <a:effectLst/>
      </p:bgPr>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9E80D09C-E526-F74F-B924-9E7FA59B1D90}"/>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999360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 Safe Harbor">
    <p:bg>
      <p:bgPr>
        <a:solidFill>
          <a:schemeClr val="bg2"/>
        </a:solidFill>
        <a:effectLst/>
      </p:bgPr>
    </p:bg>
    <p:spTree>
      <p:nvGrpSpPr>
        <p:cNvPr id="1" name=""/>
        <p:cNvGrpSpPr/>
        <p:nvPr/>
      </p:nvGrpSpPr>
      <p:grpSpPr>
        <a:xfrm>
          <a:off x="0" y="0"/>
          <a:ext cx="0" cy="0"/>
          <a:chOff x="0" y="0"/>
          <a:chExt cx="0" cy="0"/>
        </a:xfrm>
      </p:grpSpPr>
      <p:pic>
        <p:nvPicPr>
          <p:cNvPr id="12" name="Data Texture Cloud">
            <a:extLst>
              <a:ext uri="{FF2B5EF4-FFF2-40B4-BE49-F238E27FC236}">
                <a16:creationId xmlns:a16="http://schemas.microsoft.com/office/drawing/2014/main" id="{1232875C-001D-FE46-B15E-BCC2DA970349}"/>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7BC9362C-AFA6-F540-9D01-A62EB6756A2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4" name="Text Field">
            <a:extLst>
              <a:ext uri="{FF2B5EF4-FFF2-40B4-BE49-F238E27FC236}">
                <a16:creationId xmlns:a16="http://schemas.microsoft.com/office/drawing/2014/main" id="{EA78FDD8-084D-2D41-A37D-7DE0C431B1DA}"/>
              </a:ext>
            </a:extLst>
          </p:cNvPr>
          <p:cNvSpPr txBox="1"/>
          <p:nvPr userDrawn="1"/>
        </p:nvSpPr>
        <p:spPr>
          <a:xfrm>
            <a:off x="758952" y="1837944"/>
            <a:ext cx="10671048"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tx2"/>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3" name="Title">
            <a:extLst>
              <a:ext uri="{FF2B5EF4-FFF2-40B4-BE49-F238E27FC236}">
                <a16:creationId xmlns:a16="http://schemas.microsoft.com/office/drawing/2014/main" id="{F7C5FACA-CB69-F341-96EC-260102929140}"/>
              </a:ext>
            </a:extLst>
          </p:cNvPr>
          <p:cNvSpPr txBox="1"/>
          <p:nvPr userDrawn="1"/>
        </p:nvSpPr>
        <p:spPr>
          <a:xfrm>
            <a:off x="762000"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solidFill>
                  <a:schemeClr val="tx2"/>
                </a:solidFill>
              </a:rPr>
              <a:t>Safe harbor statement</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36716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Dark - Data Texture 16 Blank">
    <p:bg>
      <p:bgPr>
        <a:solidFill>
          <a:schemeClr val="tx1"/>
        </a:solidFill>
        <a:effectLst/>
      </p:bgPr>
    </p:bg>
    <p:spTree>
      <p:nvGrpSpPr>
        <p:cNvPr id="1" name=""/>
        <p:cNvGrpSpPr/>
        <p:nvPr/>
      </p:nvGrpSpPr>
      <p:grpSpPr>
        <a:xfrm>
          <a:off x="0" y="0"/>
          <a:ext cx="0" cy="0"/>
          <a:chOff x="0" y="0"/>
          <a:chExt cx="0" cy="0"/>
        </a:xfrm>
      </p:grpSpPr>
      <p:pic>
        <p:nvPicPr>
          <p:cNvPr id="9" name="Data Texture Image">
            <a:extLst>
              <a:ext uri="{FF2B5EF4-FFF2-40B4-BE49-F238E27FC236}">
                <a16:creationId xmlns:a16="http://schemas.microsoft.com/office/drawing/2014/main" id="{A941D2C2-75E1-8246-9BA2-05D607C53557}"/>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82323826-2F7C-DC44-94F9-0225962BEA8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21EB2BB9-2D7E-784F-B45B-61C5A3EA448E}"/>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6" name="Slide Number">
            <a:extLst>
              <a:ext uri="{FF2B5EF4-FFF2-40B4-BE49-F238E27FC236}">
                <a16:creationId xmlns:a16="http://schemas.microsoft.com/office/drawing/2014/main" id="{26D7B7B3-7683-244B-AF75-22E01FF6A6A8}"/>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27840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ight - Data Texture 19 Blank">
    <p:bg>
      <p:bgPr>
        <a:solidFill>
          <a:schemeClr val="bg2"/>
        </a:solidFill>
        <a:effectLst/>
      </p:bgPr>
    </p:bg>
    <p:spTree>
      <p:nvGrpSpPr>
        <p:cNvPr id="1" name=""/>
        <p:cNvGrpSpPr/>
        <p:nvPr/>
      </p:nvGrpSpPr>
      <p:grpSpPr>
        <a:xfrm>
          <a:off x="0" y="0"/>
          <a:ext cx="0" cy="0"/>
          <a:chOff x="0" y="0"/>
          <a:chExt cx="0" cy="0"/>
        </a:xfrm>
      </p:grpSpPr>
      <p:pic>
        <p:nvPicPr>
          <p:cNvPr id="3" name="Data Texture Image">
            <a:extLst>
              <a:ext uri="{FF2B5EF4-FFF2-40B4-BE49-F238E27FC236}">
                <a16:creationId xmlns:a16="http://schemas.microsoft.com/office/drawing/2014/main" id="{C860FE5B-36CD-6846-BD82-3DA0AA2807D0}"/>
              </a:ext>
            </a:extLst>
          </p:cNvPr>
          <p:cNvPicPr>
            <a:picLocks noChangeAspect="1"/>
          </p:cNvPicPr>
          <p:nvPr userDrawn="1"/>
        </p:nvPicPr>
        <p:blipFill>
          <a:blip r:embed="rId2">
            <a:alphaModFix amt="3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69737CBA-DBE7-D946-ACA4-C0C23ABE22B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11118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Dark - Data Texture 19 Blank">
    <p:bg>
      <p:bgPr>
        <a:solidFill>
          <a:schemeClr val="tx1"/>
        </a:solidFill>
        <a:effectLst/>
      </p:bgPr>
    </p:bg>
    <p:spTree>
      <p:nvGrpSpPr>
        <p:cNvPr id="1" name=""/>
        <p:cNvGrpSpPr/>
        <p:nvPr/>
      </p:nvGrpSpPr>
      <p:grpSpPr>
        <a:xfrm>
          <a:off x="0" y="0"/>
          <a:ext cx="0" cy="0"/>
          <a:chOff x="0" y="0"/>
          <a:chExt cx="0" cy="0"/>
        </a:xfrm>
      </p:grpSpPr>
      <p:pic>
        <p:nvPicPr>
          <p:cNvPr id="3" name="Data Texture Image">
            <a:extLst>
              <a:ext uri="{FF2B5EF4-FFF2-40B4-BE49-F238E27FC236}">
                <a16:creationId xmlns:a16="http://schemas.microsoft.com/office/drawing/2014/main" id="{C860FE5B-36CD-6846-BD82-3DA0AA2807D0}"/>
              </a:ext>
            </a:extLst>
          </p:cNvPr>
          <p:cNvPicPr>
            <a:picLocks noChangeAspect="1"/>
          </p:cNvPicPr>
          <p:nvPr userDrawn="1"/>
        </p:nvPicPr>
        <p:blipFill>
          <a:blip r:embed="rId2">
            <a:alphaModFix amt="20000"/>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12" name="OTag">
            <a:extLst>
              <a:ext uri="{FF2B5EF4-FFF2-40B4-BE49-F238E27FC236}">
                <a16:creationId xmlns:a16="http://schemas.microsoft.com/office/drawing/2014/main" id="{F4939B61-9B7E-A240-8CE9-7E014F78E0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7" name="Footer">
            <a:extLst>
              <a:ext uri="{FF2B5EF4-FFF2-40B4-BE49-F238E27FC236}">
                <a16:creationId xmlns:a16="http://schemas.microsoft.com/office/drawing/2014/main" id="{B4696A52-148B-7C47-ACD3-506981DFD1B4}"/>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6" name="Slide Number">
            <a:extLst>
              <a:ext uri="{FF2B5EF4-FFF2-40B4-BE49-F238E27FC236}">
                <a16:creationId xmlns:a16="http://schemas.microsoft.com/office/drawing/2014/main" id="{B0CB1F74-598A-E441-8A53-D04345B0E98E}"/>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Tree>
    <p:extLst>
      <p:ext uri="{BB962C8B-B14F-4D97-AF65-F5344CB8AC3E}">
        <p14:creationId xmlns:p14="http://schemas.microsoft.com/office/powerpoint/2010/main" val="405042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Light - Thank You">
    <p:bg>
      <p:bgPr>
        <a:solidFill>
          <a:schemeClr val="bg2"/>
        </a:solidFill>
        <a:effectLst/>
      </p:bgPr>
    </p:bg>
    <p:spTree>
      <p:nvGrpSpPr>
        <p:cNvPr id="1" name=""/>
        <p:cNvGrpSpPr/>
        <p:nvPr/>
      </p:nvGrpSpPr>
      <p:grpSpPr>
        <a:xfrm>
          <a:off x="0" y="0"/>
          <a:ext cx="0" cy="0"/>
          <a:chOff x="0" y="0"/>
          <a:chExt cx="0" cy="0"/>
        </a:xfrm>
      </p:grpSpPr>
      <p:pic>
        <p:nvPicPr>
          <p:cNvPr id="14" name="Abstract Illustration">
            <a:extLst>
              <a:ext uri="{FF2B5EF4-FFF2-40B4-BE49-F238E27FC236}">
                <a16:creationId xmlns:a16="http://schemas.microsoft.com/office/drawing/2014/main" id="{49F92AE8-C0F0-CF4B-B569-964245B0041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6000" y="4898"/>
            <a:ext cx="6096000" cy="6858000"/>
          </a:xfrm>
          <a:prstGeom prst="rect">
            <a:avLst/>
          </a:prstGeom>
        </p:spPr>
      </p:pic>
      <p:pic>
        <p:nvPicPr>
          <p:cNvPr id="26" name="OTag">
            <a:extLst>
              <a:ext uri="{FF2B5EF4-FFF2-40B4-BE49-F238E27FC236}">
                <a16:creationId xmlns:a16="http://schemas.microsoft.com/office/drawing/2014/main" id="{42D6F87D-23AA-1D42-BDBA-F6833AC9A0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5" name="Footer">
            <a:extLst>
              <a:ext uri="{FF2B5EF4-FFF2-40B4-BE49-F238E27FC236}">
                <a16:creationId xmlns:a16="http://schemas.microsoft.com/office/drawing/2014/main" id="{AC796A58-6878-0644-885E-17721EE64E2C}"/>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Text Field">
            <a:extLst>
              <a:ext uri="{FF2B5EF4-FFF2-40B4-BE49-F238E27FC236}">
                <a16:creationId xmlns:a16="http://schemas.microsoft.com/office/drawing/2014/main" id="{283762D0-0D31-A347-AD9E-095398CD17C5}"/>
              </a:ext>
            </a:extLst>
          </p:cNvPr>
          <p:cNvSpPr>
            <a:spLocks noGrp="1"/>
          </p:cNvSpPr>
          <p:nvPr>
            <p:ph type="body" sz="quarter" idx="36"/>
          </p:nvPr>
        </p:nvSpPr>
        <p:spPr>
          <a:xfrm>
            <a:off x="762000" y="5152453"/>
            <a:ext cx="5029200" cy="895181"/>
          </a:xfrm>
        </p:spPr>
        <p:txBody>
          <a:bodyPr>
            <a:noAutofit/>
          </a:bodyPr>
          <a:lstStyle>
            <a:lvl1pPr>
              <a:defRPr/>
            </a:lvl1pPr>
          </a:lstStyle>
          <a:p>
            <a:pPr lvl="0"/>
            <a:r>
              <a:rPr lang="en-US"/>
              <a:t>Edit Master text styles</a:t>
            </a:r>
          </a:p>
        </p:txBody>
      </p:sp>
      <p:sp>
        <p:nvSpPr>
          <p:cNvPr id="11" name="Text Field">
            <a:extLst>
              <a:ext uri="{FF2B5EF4-FFF2-40B4-BE49-F238E27FC236}">
                <a16:creationId xmlns:a16="http://schemas.microsoft.com/office/drawing/2014/main" id="{F273E805-B8FF-F84B-99E6-4636F8BD3EBF}"/>
              </a:ext>
            </a:extLst>
          </p:cNvPr>
          <p:cNvSpPr>
            <a:spLocks noGrp="1"/>
          </p:cNvSpPr>
          <p:nvPr>
            <p:ph type="body" sz="quarter" idx="37"/>
          </p:nvPr>
        </p:nvSpPr>
        <p:spPr>
          <a:xfrm>
            <a:off x="762000" y="4814860"/>
            <a:ext cx="5029200" cy="266291"/>
          </a:xfrm>
        </p:spPr>
        <p:txBody>
          <a:bodyPr>
            <a:noAutofit/>
          </a:bodyPr>
          <a:lstStyle>
            <a:lvl1pPr>
              <a:defRPr b="1"/>
            </a:lvl1pPr>
          </a:lstStyle>
          <a:p>
            <a:pPr lvl="0"/>
            <a:r>
              <a:rPr lang="en-US"/>
              <a:t>Edit Master text styles</a:t>
            </a:r>
          </a:p>
        </p:txBody>
      </p:sp>
      <p:cxnSp>
        <p:nvCxnSpPr>
          <p:cNvPr id="13" name="Accent Mark">
            <a:extLst>
              <a:ext uri="{FF2B5EF4-FFF2-40B4-BE49-F238E27FC236}">
                <a16:creationId xmlns:a16="http://schemas.microsoft.com/office/drawing/2014/main" id="{8E2FAFB4-C5ED-BC4A-844D-BB78D3D28B90}"/>
              </a:ext>
            </a:extLst>
          </p:cNvPr>
          <p:cNvCxnSpPr>
            <a:cxnSpLocks/>
          </p:cNvCxnSpPr>
          <p:nvPr userDrawn="1"/>
        </p:nvCxnSpPr>
        <p:spPr>
          <a:xfrm flipH="1">
            <a:off x="768098"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2" name="Thank You">
            <a:extLst>
              <a:ext uri="{FF2B5EF4-FFF2-40B4-BE49-F238E27FC236}">
                <a16:creationId xmlns:a16="http://schemas.microsoft.com/office/drawing/2014/main" id="{1A667D4A-FE6C-2E44-8B9A-7F595154584C}"/>
              </a:ext>
            </a:extLst>
          </p:cNvPr>
          <p:cNvSpPr>
            <a:spLocks noGrp="1"/>
          </p:cNvSpPr>
          <p:nvPr>
            <p:ph type="body" sz="quarter" idx="15" hasCustomPrompt="1"/>
          </p:nvPr>
        </p:nvSpPr>
        <p:spPr>
          <a:xfrm>
            <a:off x="762001" y="3814489"/>
            <a:ext cx="5029200" cy="492443"/>
          </a:xfrm>
          <a:prstGeom prst="rect">
            <a:avLst/>
          </a:prstGeom>
        </p:spPr>
        <p:txBody>
          <a:bodyPr lIns="0" anchor="b" anchorCtr="0">
            <a:noAutofit/>
          </a:bodyPr>
          <a:lstStyle>
            <a:lvl1pPr marL="0" indent="0" algn="l" fontAlgn="t">
              <a:lnSpc>
                <a:spcPct val="100000"/>
              </a:lnSpc>
              <a:spcBef>
                <a:spcPts val="0"/>
              </a:spcBef>
              <a:buNone/>
              <a:defRPr sz="3200" b="0" i="0">
                <a:latin typeface="+mj-lt"/>
                <a:cs typeface="Oracle Sans" panose="020B0503020204020204" pitchFamily="34" charset="0"/>
              </a:defRPr>
            </a:lvl1pPr>
          </a:lstStyle>
          <a:p>
            <a:pPr lvl="0"/>
            <a:r>
              <a:rPr lang="en-US" dirty="0"/>
              <a:t>Thank you</a:t>
            </a:r>
          </a:p>
        </p:txBody>
      </p:sp>
    </p:spTree>
    <p:extLst>
      <p:ext uri="{BB962C8B-B14F-4D97-AF65-F5344CB8AC3E}">
        <p14:creationId xmlns:p14="http://schemas.microsoft.com/office/powerpoint/2010/main" val="141383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ark - Thank You">
    <p:bg>
      <p:bgPr>
        <a:solidFill>
          <a:schemeClr val="tx1"/>
        </a:solidFill>
        <a:effectLst/>
      </p:bgPr>
    </p:bg>
    <p:spTree>
      <p:nvGrpSpPr>
        <p:cNvPr id="1" name=""/>
        <p:cNvGrpSpPr/>
        <p:nvPr/>
      </p:nvGrpSpPr>
      <p:grpSpPr>
        <a:xfrm>
          <a:off x="0" y="0"/>
          <a:ext cx="0" cy="0"/>
          <a:chOff x="0" y="0"/>
          <a:chExt cx="0" cy="0"/>
        </a:xfrm>
      </p:grpSpPr>
      <p:pic>
        <p:nvPicPr>
          <p:cNvPr id="3" name="Abstract Illustration">
            <a:extLst>
              <a:ext uri="{FF2B5EF4-FFF2-40B4-BE49-F238E27FC236}">
                <a16:creationId xmlns:a16="http://schemas.microsoft.com/office/drawing/2014/main" id="{3201D9B7-EB85-9E42-AFF5-8FDDBB072DB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095999" y="0"/>
            <a:ext cx="6096000" cy="6858000"/>
          </a:xfrm>
          <a:prstGeom prst="rect">
            <a:avLst/>
          </a:prstGeom>
        </p:spPr>
      </p:pic>
      <p:pic>
        <p:nvPicPr>
          <p:cNvPr id="26" name="OTag">
            <a:extLst>
              <a:ext uri="{FF2B5EF4-FFF2-40B4-BE49-F238E27FC236}">
                <a16:creationId xmlns:a16="http://schemas.microsoft.com/office/drawing/2014/main" id="{42D6F87D-23AA-1D42-BDBA-F6833AC9A0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4" name="Footer">
            <a:extLst>
              <a:ext uri="{FF2B5EF4-FFF2-40B4-BE49-F238E27FC236}">
                <a16:creationId xmlns:a16="http://schemas.microsoft.com/office/drawing/2014/main" id="{AAECD12C-0C8A-9842-99C8-709BEF007273}"/>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6" name="Slide Number">
            <a:extLst>
              <a:ext uri="{FF2B5EF4-FFF2-40B4-BE49-F238E27FC236}">
                <a16:creationId xmlns:a16="http://schemas.microsoft.com/office/drawing/2014/main" id="{D3FFBA5B-62FF-264E-B8E4-FF1CAC709E11}"/>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0" name="Text Field">
            <a:extLst>
              <a:ext uri="{FF2B5EF4-FFF2-40B4-BE49-F238E27FC236}">
                <a16:creationId xmlns:a16="http://schemas.microsoft.com/office/drawing/2014/main" id="{C30DAEE6-7960-B84D-9E43-8297742115C4}"/>
              </a:ext>
            </a:extLst>
          </p:cNvPr>
          <p:cNvSpPr>
            <a:spLocks noGrp="1"/>
          </p:cNvSpPr>
          <p:nvPr>
            <p:ph type="body" sz="quarter" idx="36"/>
          </p:nvPr>
        </p:nvSpPr>
        <p:spPr>
          <a:xfrm>
            <a:off x="762000" y="5152453"/>
            <a:ext cx="5029200" cy="895181"/>
          </a:xfrm>
        </p:spPr>
        <p:txBody>
          <a:bodyPr>
            <a:noAutofit/>
          </a:bodyPr>
          <a:lstStyle>
            <a:lvl1pPr>
              <a:defRPr>
                <a:solidFill>
                  <a:schemeClr val="bg1"/>
                </a:solidFill>
              </a:defRPr>
            </a:lvl1pPr>
          </a:lstStyle>
          <a:p>
            <a:pPr lvl="0"/>
            <a:r>
              <a:rPr lang="en-US"/>
              <a:t>Edit Master text styles</a:t>
            </a:r>
          </a:p>
        </p:txBody>
      </p:sp>
      <p:sp>
        <p:nvSpPr>
          <p:cNvPr id="11" name="Text Field">
            <a:extLst>
              <a:ext uri="{FF2B5EF4-FFF2-40B4-BE49-F238E27FC236}">
                <a16:creationId xmlns:a16="http://schemas.microsoft.com/office/drawing/2014/main" id="{B550C986-DC1D-064A-8410-E4A8A3C3A466}"/>
              </a:ext>
            </a:extLst>
          </p:cNvPr>
          <p:cNvSpPr>
            <a:spLocks noGrp="1"/>
          </p:cNvSpPr>
          <p:nvPr>
            <p:ph type="body" sz="quarter" idx="37"/>
          </p:nvPr>
        </p:nvSpPr>
        <p:spPr>
          <a:xfrm>
            <a:off x="762000" y="4814860"/>
            <a:ext cx="5029200" cy="266291"/>
          </a:xfrm>
        </p:spPr>
        <p:txBody>
          <a:bodyPr>
            <a:noAutofit/>
          </a:bodyPr>
          <a:lstStyle>
            <a:lvl1pPr>
              <a:defRPr b="1">
                <a:solidFill>
                  <a:schemeClr val="bg1"/>
                </a:solidFill>
              </a:defRPr>
            </a:lvl1pPr>
          </a:lstStyle>
          <a:p>
            <a:pPr lvl="0"/>
            <a:r>
              <a:rPr lang="en-US"/>
              <a:t>Edit Master text styles</a:t>
            </a:r>
          </a:p>
        </p:txBody>
      </p:sp>
      <p:cxnSp>
        <p:nvCxnSpPr>
          <p:cNvPr id="13" name="Accent Mark">
            <a:extLst>
              <a:ext uri="{FF2B5EF4-FFF2-40B4-BE49-F238E27FC236}">
                <a16:creationId xmlns:a16="http://schemas.microsoft.com/office/drawing/2014/main" id="{8E2FAFB4-C5ED-BC4A-844D-BB78D3D28B90}"/>
              </a:ext>
            </a:extLst>
          </p:cNvPr>
          <p:cNvCxnSpPr>
            <a:cxnSpLocks/>
          </p:cNvCxnSpPr>
          <p:nvPr userDrawn="1"/>
        </p:nvCxnSpPr>
        <p:spPr>
          <a:xfrm flipH="1">
            <a:off x="768098" y="456108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12" name="Thank You">
            <a:extLst>
              <a:ext uri="{FF2B5EF4-FFF2-40B4-BE49-F238E27FC236}">
                <a16:creationId xmlns:a16="http://schemas.microsoft.com/office/drawing/2014/main" id="{1A667D4A-FE6C-2E44-8B9A-7F595154584C}"/>
              </a:ext>
            </a:extLst>
          </p:cNvPr>
          <p:cNvSpPr>
            <a:spLocks noGrp="1"/>
          </p:cNvSpPr>
          <p:nvPr>
            <p:ph type="body" sz="quarter" idx="15" hasCustomPrompt="1"/>
          </p:nvPr>
        </p:nvSpPr>
        <p:spPr>
          <a:xfrm>
            <a:off x="762001" y="3814489"/>
            <a:ext cx="5029200" cy="492443"/>
          </a:xfrm>
          <a:prstGeom prst="rect">
            <a:avLst/>
          </a:prstGeom>
        </p:spPr>
        <p:txBody>
          <a:bodyPr lIns="0" anchor="b" anchorCtr="0">
            <a:noAutofit/>
          </a:bodyPr>
          <a:lstStyle>
            <a:lvl1pPr marL="0" indent="0" algn="l" fontAlgn="t">
              <a:lnSpc>
                <a:spcPct val="100000"/>
              </a:lnSpc>
              <a:spcBef>
                <a:spcPts val="0"/>
              </a:spcBef>
              <a:buNone/>
              <a:defRPr sz="3200" b="0" i="0">
                <a:solidFill>
                  <a:schemeClr val="bg1"/>
                </a:solidFill>
                <a:latin typeface="+mj-lt"/>
                <a:cs typeface="Oracle Sans" panose="020B0503020204020204" pitchFamily="34" charset="0"/>
              </a:defRPr>
            </a:lvl1pPr>
          </a:lstStyle>
          <a:p>
            <a:pPr lvl="0"/>
            <a:r>
              <a:rPr lang="en-US" dirty="0"/>
              <a:t>Thank you</a:t>
            </a:r>
          </a:p>
        </p:txBody>
      </p:sp>
    </p:spTree>
    <p:extLst>
      <p:ext uri="{BB962C8B-B14F-4D97-AF65-F5344CB8AC3E}">
        <p14:creationId xmlns:p14="http://schemas.microsoft.com/office/powerpoint/2010/main" val="154234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Light - Closing Slide">
    <p:bg>
      <p:bgPr>
        <a:solidFill>
          <a:schemeClr val="bg2"/>
        </a:solidFill>
        <a:effectLst/>
      </p:bgPr>
    </p:bg>
    <p:spTree>
      <p:nvGrpSpPr>
        <p:cNvPr id="1" name=""/>
        <p:cNvGrpSpPr/>
        <p:nvPr/>
      </p:nvGrpSpPr>
      <p:grpSpPr>
        <a:xfrm>
          <a:off x="0" y="0"/>
          <a:ext cx="0" cy="0"/>
          <a:chOff x="0" y="0"/>
          <a:chExt cx="0" cy="0"/>
        </a:xfrm>
      </p:grpSpPr>
      <p:pic>
        <p:nvPicPr>
          <p:cNvPr id="3" name="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47854" y="2915192"/>
            <a:ext cx="4896293" cy="1027617"/>
          </a:xfrm>
          <a:prstGeom prst="rect">
            <a:avLst/>
          </a:prstGeom>
        </p:spPr>
      </p:pic>
      <p:pic>
        <p:nvPicPr>
          <p:cNvPr id="5" name="Abstract Pattern Strip">
            <a:extLst>
              <a:ext uri="{FF2B5EF4-FFF2-40B4-BE49-F238E27FC236}">
                <a16:creationId xmlns:a16="http://schemas.microsoft.com/office/drawing/2014/main" id="{DA24CEA9-EF8C-E942-A55B-0044027368B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664312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Dark - Closing Slide">
    <p:bg>
      <p:bgPr>
        <a:solidFill>
          <a:schemeClr val="tx1"/>
        </a:solidFill>
        <a:effectLst/>
      </p:bgPr>
    </p:bg>
    <p:spTree>
      <p:nvGrpSpPr>
        <p:cNvPr id="1" name=""/>
        <p:cNvGrpSpPr/>
        <p:nvPr/>
      </p:nvGrpSpPr>
      <p:grpSpPr>
        <a:xfrm>
          <a:off x="0" y="0"/>
          <a:ext cx="0" cy="0"/>
          <a:chOff x="0" y="0"/>
          <a:chExt cx="0" cy="0"/>
        </a:xfrm>
      </p:grpSpPr>
      <p:pic>
        <p:nvPicPr>
          <p:cNvPr id="3" name="Oracle Logo">
            <a:extLst>
              <a:ext uri="{FF2B5EF4-FFF2-40B4-BE49-F238E27FC236}">
                <a16:creationId xmlns:a16="http://schemas.microsoft.com/office/drawing/2014/main" id="{675A5E3C-9B7E-1248-9024-5EE790FC6832}"/>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647854" y="2915192"/>
            <a:ext cx="4896292" cy="1027617"/>
          </a:xfrm>
          <a:prstGeom prst="rect">
            <a:avLst/>
          </a:prstGeom>
        </p:spPr>
      </p:pic>
      <p:pic>
        <p:nvPicPr>
          <p:cNvPr id="5" name="Abstract Pattern Strip">
            <a:extLst>
              <a:ext uri="{FF2B5EF4-FFF2-40B4-BE49-F238E27FC236}">
                <a16:creationId xmlns:a16="http://schemas.microsoft.com/office/drawing/2014/main" id="{DA24CEA9-EF8C-E942-A55B-0044027368B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1123201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Mission Statement">
    <p:bg>
      <p:bgPr>
        <a:solidFill>
          <a:schemeClr val="bg2"/>
        </a:solidFill>
        <a:effectLst/>
      </p:bgPr>
    </p:bg>
    <p:spTree>
      <p:nvGrpSpPr>
        <p:cNvPr id="1" name=""/>
        <p:cNvGrpSpPr/>
        <p:nvPr/>
      </p:nvGrpSpPr>
      <p:grpSpPr>
        <a:xfrm>
          <a:off x="0" y="0"/>
          <a:ext cx="0" cy="0"/>
          <a:chOff x="0" y="0"/>
          <a:chExt cx="0" cy="0"/>
        </a:xfrm>
      </p:grpSpPr>
      <p:pic>
        <p:nvPicPr>
          <p:cNvPr id="4" name="Illustration">
            <a:extLst>
              <a:ext uri="{FF2B5EF4-FFF2-40B4-BE49-F238E27FC236}">
                <a16:creationId xmlns:a16="http://schemas.microsoft.com/office/drawing/2014/main" id="{7F6A0B0D-9890-B044-B4D0-946D1FDB962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254000"/>
            <a:ext cx="12192000" cy="6604000"/>
          </a:xfrm>
          <a:prstGeom prst="rect">
            <a:avLst/>
          </a:prstGeom>
        </p:spPr>
      </p:pic>
      <p:pic>
        <p:nvPicPr>
          <p:cNvPr id="7" name="Abstract Pattern Strip">
            <a:extLst>
              <a:ext uri="{FF2B5EF4-FFF2-40B4-BE49-F238E27FC236}">
                <a16:creationId xmlns:a16="http://schemas.microsoft.com/office/drawing/2014/main" id="{32EC640D-2BE6-E443-B041-C48A5A91F17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Rectangle 1">
            <a:extLst>
              <a:ext uri="{FF2B5EF4-FFF2-40B4-BE49-F238E27FC236}">
                <a16:creationId xmlns:a16="http://schemas.microsoft.com/office/drawing/2014/main" id="{4843EDC2-7F43-0041-AEBE-5B17CC2CECBE}"/>
              </a:ext>
            </a:extLst>
          </p:cNvPr>
          <p:cNvSpPr/>
          <p:nvPr userDrawn="1"/>
        </p:nvSpPr>
        <p:spPr>
          <a:xfrm>
            <a:off x="675018" y="2690336"/>
            <a:ext cx="7857894" cy="1477328"/>
          </a:xfrm>
          <a:prstGeom prst="rect">
            <a:avLst/>
          </a:prstGeom>
        </p:spPr>
        <p:txBody>
          <a:bodyPr wrap="square">
            <a:spAutoFit/>
          </a:bodyPr>
          <a:lstStyle/>
          <a:p>
            <a:r>
              <a:rPr lang="en-US" sz="3000" dirty="0">
                <a:solidFill>
                  <a:schemeClr val="bg2"/>
                </a:solidFill>
                <a:latin typeface="+mj-lt"/>
              </a:rPr>
              <a:t>Our mission is to help people</a:t>
            </a:r>
          </a:p>
          <a:p>
            <a:r>
              <a:rPr lang="en-US" sz="3000" dirty="0">
                <a:solidFill>
                  <a:schemeClr val="bg2"/>
                </a:solidFill>
                <a:latin typeface="+mj-lt"/>
              </a:rPr>
              <a:t>see data in new ways, discover insights,</a:t>
            </a:r>
          </a:p>
          <a:p>
            <a:r>
              <a:rPr lang="en-US" sz="3000" dirty="0">
                <a:solidFill>
                  <a:schemeClr val="bg2"/>
                </a:solidFill>
                <a:latin typeface="+mj-lt"/>
              </a:rPr>
              <a:t>unlock endless possibilities.</a:t>
            </a:r>
          </a:p>
        </p:txBody>
      </p:sp>
    </p:spTree>
    <p:extLst>
      <p:ext uri="{BB962C8B-B14F-4D97-AF65-F5344CB8AC3E}">
        <p14:creationId xmlns:p14="http://schemas.microsoft.com/office/powerpoint/2010/main" val="98530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531289" y="1981200"/>
            <a:ext cx="1112942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Text Placeholder 12"/>
          <p:cNvSpPr>
            <a:spLocks noGrp="1"/>
          </p:cNvSpPr>
          <p:nvPr>
            <p:ph type="body" sz="quarter" idx="13" hasCustomPrompt="1"/>
          </p:nvPr>
        </p:nvSpPr>
        <p:spPr>
          <a:xfrm>
            <a:off x="531952" y="1373742"/>
            <a:ext cx="11128097"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Tree>
    <p:extLst>
      <p:ext uri="{BB962C8B-B14F-4D97-AF65-F5344CB8AC3E}">
        <p14:creationId xmlns:p14="http://schemas.microsoft.com/office/powerpoint/2010/main" val="137872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Rectangle 5"/>
          <p:cNvSpPr/>
          <p:nvPr userDrawn="1"/>
        </p:nvSpPr>
        <p:spPr>
          <a:xfrm>
            <a:off x="2162862" y="6287572"/>
            <a:ext cx="1207744" cy="582963"/>
          </a:xfrm>
          <a:prstGeom prst="rect">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sz="1800" dirty="0">
              <a:solidFill>
                <a:srgbClr val="FFFFFF"/>
              </a:solidFill>
            </a:endParaRPr>
          </a:p>
        </p:txBody>
      </p:sp>
      <p:sp>
        <p:nvSpPr>
          <p:cNvPr id="2" name="Title 1"/>
          <p:cNvSpPr>
            <a:spLocks noGrp="1"/>
          </p:cNvSpPr>
          <p:nvPr>
            <p:ph type="title"/>
          </p:nvPr>
        </p:nvSpPr>
        <p:spPr/>
        <p:txBody>
          <a:bodyPr/>
          <a:lstStyle/>
          <a:p>
            <a:r>
              <a:rPr lang="en-US"/>
              <a:t>Click to edit Master title style</a:t>
            </a:r>
          </a:p>
        </p:txBody>
      </p:sp>
      <p:sp>
        <p:nvSpPr>
          <p:cNvPr id="3" name="Slide Number Placeholder 3"/>
          <p:cNvSpPr>
            <a:spLocks noGrp="1"/>
          </p:cNvSpPr>
          <p:nvPr>
            <p:ph type="sldNum" sz="quarter" idx="12"/>
          </p:nvPr>
        </p:nvSpPr>
        <p:spPr>
          <a:xfrm>
            <a:off x="11278949" y="6556248"/>
            <a:ext cx="381760" cy="182880"/>
          </a:xfrm>
          <a:prstGeom prst="rect">
            <a:avLst/>
          </a:prstGeom>
        </p:spPr>
        <p:txBody>
          <a:bodyPr/>
          <a:lstStyle/>
          <a:p>
            <a:fld id="{C51EAA63-D034-42AE-91FA-B13B9518C7BE}" type="slidenum">
              <a:rPr>
                <a:solidFill>
                  <a:srgbClr val="5F5F5F"/>
                </a:solidFill>
              </a:rPr>
              <a:pPr/>
              <a:t>‹#›</a:t>
            </a:fld>
            <a:endParaRPr dirty="0">
              <a:solidFill>
                <a:srgbClr val="5F5F5F"/>
              </a:solidFill>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62862" y="6287571"/>
            <a:ext cx="1207744" cy="582962"/>
          </a:xfrm>
          <a:prstGeom prst="rect">
            <a:avLst/>
          </a:prstGeom>
        </p:spPr>
      </p:pic>
    </p:spTree>
    <p:extLst>
      <p:ext uri="{BB962C8B-B14F-4D97-AF65-F5344CB8AC3E}">
        <p14:creationId xmlns:p14="http://schemas.microsoft.com/office/powerpoint/2010/main" val="2747850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ark - Safe Harbor">
    <p:bg>
      <p:bgPr>
        <a:solidFill>
          <a:schemeClr val="tx1"/>
        </a:solidFill>
        <a:effectLst/>
      </p:bgPr>
    </p:bg>
    <p:spTree>
      <p:nvGrpSpPr>
        <p:cNvPr id="1" name=""/>
        <p:cNvGrpSpPr/>
        <p:nvPr/>
      </p:nvGrpSpPr>
      <p:grpSpPr>
        <a:xfrm>
          <a:off x="0" y="0"/>
          <a:ext cx="0" cy="0"/>
          <a:chOff x="0" y="0"/>
          <a:chExt cx="0" cy="0"/>
        </a:xfrm>
      </p:grpSpPr>
      <p:pic>
        <p:nvPicPr>
          <p:cNvPr id="14" name="Data Texture Cloud">
            <a:extLst>
              <a:ext uri="{FF2B5EF4-FFF2-40B4-BE49-F238E27FC236}">
                <a16:creationId xmlns:a16="http://schemas.microsoft.com/office/drawing/2014/main" id="{30973D80-F90C-2B41-AAF3-064791F626A1}"/>
              </a:ext>
            </a:extLst>
          </p:cNvPr>
          <p:cNvPicPr>
            <a:picLocks noChangeAspect="1"/>
          </p:cNvPicPr>
          <p:nvPr userDrawn="1"/>
        </p:nvPicPr>
        <p:blipFill rotWithShape="1">
          <a:blip r:embed="rId2">
            <a:alphaModFix amt="50000"/>
            <a:extLst>
              <a:ext uri="{28A0092B-C50C-407E-A947-70E740481C1C}">
                <a14:useLocalDpi xmlns:a14="http://schemas.microsoft.com/office/drawing/2010/main" val="0"/>
              </a:ext>
            </a:extLst>
          </a:blip>
          <a:srcRect r="48641"/>
          <a:stretch/>
        </p:blipFill>
        <p:spPr>
          <a:xfrm>
            <a:off x="9881411" y="521208"/>
            <a:ext cx="2310589" cy="1701811"/>
          </a:xfrm>
          <a:prstGeom prst="rect">
            <a:avLst/>
          </a:prstGeom>
        </p:spPr>
      </p:pic>
      <p:pic>
        <p:nvPicPr>
          <p:cNvPr id="18" name="OTag">
            <a:extLst>
              <a:ext uri="{FF2B5EF4-FFF2-40B4-BE49-F238E27FC236}">
                <a16:creationId xmlns:a16="http://schemas.microsoft.com/office/drawing/2014/main" id="{F65C325A-C973-E74C-AD41-1A4DFAE0BB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2" name="Footer">
            <a:extLst>
              <a:ext uri="{FF2B5EF4-FFF2-40B4-BE49-F238E27FC236}">
                <a16:creationId xmlns:a16="http://schemas.microsoft.com/office/drawing/2014/main" id="{E53C9232-0599-3244-B3FF-119F42A80215}"/>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0" name="Slide Number">
            <a:extLst>
              <a:ext uri="{FF2B5EF4-FFF2-40B4-BE49-F238E27FC236}">
                <a16:creationId xmlns:a16="http://schemas.microsoft.com/office/drawing/2014/main" id="{1E5257D9-94BC-EA48-90D5-9C33C6B01320}"/>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 name="Text Field">
            <a:extLst>
              <a:ext uri="{FF2B5EF4-FFF2-40B4-BE49-F238E27FC236}">
                <a16:creationId xmlns:a16="http://schemas.microsoft.com/office/drawing/2014/main" id="{D33BCDAB-DBBA-254B-AFD8-DF688B981EF5}"/>
              </a:ext>
            </a:extLst>
          </p:cNvPr>
          <p:cNvSpPr txBox="1"/>
          <p:nvPr userDrawn="1"/>
        </p:nvSpPr>
        <p:spPr>
          <a:xfrm>
            <a:off x="758952" y="1837944"/>
            <a:ext cx="10671048" cy="1318887"/>
          </a:xfrm>
          <a:prstGeom prst="rect">
            <a:avLst/>
          </a:prstGeom>
          <a:noFill/>
        </p:spPr>
        <p:txBody>
          <a:bodyPr wrap="square" lIns="0" tIns="0" rIns="0" bIns="0" rtlCol="0">
            <a:spAutoFit/>
          </a:bodyPr>
          <a:lstStyle/>
          <a:p>
            <a:pPr>
              <a:lnSpc>
                <a:spcPct val="95000"/>
              </a:lnSpc>
              <a:spcBef>
                <a:spcPts val="1200"/>
              </a:spcBef>
            </a:pPr>
            <a:r>
              <a:rPr lang="en-US" dirty="0">
                <a:solidFill>
                  <a:schemeClr val="bg2"/>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timing, and pricing of any features or functionality described for Oracle’s products may change and remains at the sole discretion of Oracle Corporation.</a:t>
            </a:r>
          </a:p>
        </p:txBody>
      </p:sp>
      <p:cxnSp>
        <p:nvCxnSpPr>
          <p:cNvPr id="33" name="Accent Mark">
            <a:extLst>
              <a:ext uri="{FF2B5EF4-FFF2-40B4-BE49-F238E27FC236}">
                <a16:creationId xmlns:a16="http://schemas.microsoft.com/office/drawing/2014/main" id="{F8F561A6-16DC-7848-8FAE-BF35C0DBFABA}"/>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3" name="Title">
            <a:extLst>
              <a:ext uri="{FF2B5EF4-FFF2-40B4-BE49-F238E27FC236}">
                <a16:creationId xmlns:a16="http://schemas.microsoft.com/office/drawing/2014/main" id="{9A5364F3-FAE0-7147-8F68-59CE44C73EFE}"/>
              </a:ext>
            </a:extLst>
          </p:cNvPr>
          <p:cNvSpPr txBox="1"/>
          <p:nvPr userDrawn="1"/>
        </p:nvSpPr>
        <p:spPr>
          <a:xfrm>
            <a:off x="762000" y="508000"/>
            <a:ext cx="10671048" cy="822960"/>
          </a:xfrm>
          <a:prstGeom prst="rect">
            <a:avLst/>
          </a:prstGeom>
        </p:spPr>
        <p:txBody>
          <a:bodyPr vert="horz" lIns="0" tIns="0" rIns="0" bIns="0" rtlCol="0" anchor="b">
            <a:noAutofit/>
          </a:bodyPr>
          <a:lstStyle>
            <a:lvl1pPr lvl="0" indent="0">
              <a:lnSpc>
                <a:spcPct val="95000"/>
              </a:lnSpc>
              <a:spcBef>
                <a:spcPts val="1000"/>
              </a:spcBef>
              <a:buFont typeface="Arial" panose="020B0604020202020204" pitchFamily="34" charset="0"/>
              <a:buNone/>
              <a:defRPr sz="2400" b="1" i="0" baseline="0">
                <a:solidFill>
                  <a:schemeClr val="bg1"/>
                </a:solidFill>
                <a:latin typeface="Oracle Sans" panose="020B0503020204020204" pitchFamily="34" charset="0"/>
                <a:cs typeface="Oracle Sans" panose="020B0503020204020204" pitchFamily="34" charset="0"/>
              </a:defRPr>
            </a:lvl1pPr>
          </a:lstStyle>
          <a:p>
            <a:pPr lvl="0"/>
            <a:r>
              <a:rPr lang="en-US" dirty="0"/>
              <a:t>Safe harbor statement</a:t>
            </a:r>
          </a:p>
        </p:txBody>
      </p:sp>
      <p:pic>
        <p:nvPicPr>
          <p:cNvPr id="29" name="Abstract Pattern Strip">
            <a:extLst>
              <a:ext uri="{FF2B5EF4-FFF2-40B4-BE49-F238E27FC236}">
                <a16:creationId xmlns:a16="http://schemas.microsoft.com/office/drawing/2014/main" id="{97C41585-3E8F-3F44-8E67-F9A5553AB99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184906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a:xfrm>
            <a:off x="4564404" y="6556248"/>
            <a:ext cx="1226717" cy="182880"/>
          </a:xfrm>
          <a:prstGeom prst="rect">
            <a:avLst/>
          </a:prstGeom>
        </p:spPr>
        <p:txBody>
          <a:bodyPr/>
          <a:lstStyle/>
          <a:p>
            <a:fld id="{CECCD66E-6DF0-4B16-8ACA-D0D93A7B1DC8}" type="datetime1">
              <a:rPr lang="en-US">
                <a:solidFill>
                  <a:srgbClr val="5F5F5F">
                    <a:lumMod val="60000"/>
                    <a:lumOff val="40000"/>
                  </a:srgbClr>
                </a:solidFill>
              </a:rPr>
              <a:pPr/>
              <a:t>8/1/2020</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8951" y="6556248"/>
            <a:ext cx="381760" cy="182880"/>
          </a:xfrm>
          <a:prstGeom prst="rect">
            <a:avLst/>
          </a:prstGeo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ext Placeholder 7"/>
          <p:cNvSpPr>
            <a:spLocks noGrp="1"/>
          </p:cNvSpPr>
          <p:nvPr>
            <p:ph type="body" sz="quarter" idx="13"/>
          </p:nvPr>
        </p:nvSpPr>
        <p:spPr>
          <a:xfrm>
            <a:off x="2796659" y="1981199"/>
            <a:ext cx="8863391" cy="3962401"/>
          </a:xfrm>
        </p:spPr>
        <p:txBody>
          <a:bodyPr>
            <a:noAutofit/>
          </a:bodyPr>
          <a:lstStyle>
            <a:lvl1pPr marL="1191" indent="0">
              <a:spcBef>
                <a:spcPts val="1800"/>
              </a:spcBef>
              <a:buNone/>
              <a:defRPr sz="2100"/>
            </a:lvl1pPr>
            <a:lvl2pPr marL="1191" indent="0">
              <a:spcBef>
                <a:spcPts val="1800"/>
              </a:spcBef>
              <a:buNone/>
              <a:defRPr sz="2100"/>
            </a:lvl2pPr>
            <a:lvl3pPr marL="1191" indent="0">
              <a:spcBef>
                <a:spcPts val="1800"/>
              </a:spcBef>
              <a:buNone/>
              <a:defRPr sz="2100"/>
            </a:lvl3pPr>
            <a:lvl4pPr marL="1191" indent="0">
              <a:spcBef>
                <a:spcPts val="1800"/>
              </a:spcBef>
              <a:buNone/>
              <a:defRPr sz="2100"/>
            </a:lvl4pPr>
            <a:lvl5pPr marL="1191" indent="0">
              <a:spcBef>
                <a:spcPts val="1800"/>
              </a:spcBef>
              <a:buNone/>
              <a:defRPr sz="2100"/>
            </a:lvl5pPr>
            <a:lvl6pPr marL="1191" indent="0">
              <a:spcBef>
                <a:spcPts val="1800"/>
              </a:spcBef>
              <a:buNone/>
              <a:defRPr sz="2100"/>
            </a:lvl6pPr>
            <a:lvl7pPr marL="1191" indent="0">
              <a:spcBef>
                <a:spcPts val="1800"/>
              </a:spcBef>
              <a:buNone/>
              <a:defRPr sz="2100"/>
            </a:lvl7pPr>
            <a:lvl8pPr marL="1191" indent="0">
              <a:spcBef>
                <a:spcPts val="1800"/>
              </a:spcBef>
              <a:buNone/>
              <a:defRPr sz="2100"/>
            </a:lvl8pPr>
            <a:lvl9pPr marL="1191" indent="0">
              <a:spcBef>
                <a:spcPts val="1800"/>
              </a:spcBef>
              <a:buNone/>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1326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2A99044-A7DB-4F54-ACB0-4E665A13DE8F}"/>
              </a:ext>
            </a:extLst>
          </p:cNvPr>
          <p:cNvSpPr>
            <a:spLocks noGrp="1"/>
          </p:cNvSpPr>
          <p:nvPr>
            <p:ph type="ftr" sz="quarter" idx="11"/>
          </p:nvPr>
        </p:nvSpPr>
        <p:spPr/>
        <p:txBody>
          <a:bodyPr/>
          <a:lstStyle>
            <a:lvl1pPr>
              <a:defRPr/>
            </a:lvl1pPr>
          </a:lstStyle>
          <a:p>
            <a:r>
              <a:rPr lang="en-US" sz="700" dirty="0"/>
              <a:t>Copyright © 2019 Oracle and/or its affiliates.</a:t>
            </a:r>
          </a:p>
        </p:txBody>
      </p:sp>
    </p:spTree>
    <p:extLst>
      <p:ext uri="{BB962C8B-B14F-4D97-AF65-F5344CB8AC3E}">
        <p14:creationId xmlns:p14="http://schemas.microsoft.com/office/powerpoint/2010/main" val="12229786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9" name="Date Placeholder 8"/>
          <p:cNvSpPr>
            <a:spLocks noGrp="1"/>
          </p:cNvSpPr>
          <p:nvPr>
            <p:ph type="dt" sz="half" idx="10"/>
          </p:nvPr>
        </p:nvSpPr>
        <p:spPr>
          <a:xfrm>
            <a:off x="609600" y="6356353"/>
            <a:ext cx="2844800" cy="365125"/>
          </a:xfrm>
          <a:prstGeom prst="rect">
            <a:avLst/>
          </a:prstGeom>
        </p:spPr>
        <p:txBody>
          <a:bodyPr lIns="121888" tIns="60944" rIns="121888" bIns="60944"/>
          <a:lstStyle/>
          <a:p>
            <a:pPr>
              <a:defRPr/>
            </a:pPr>
            <a:endParaRPr lang="en-US" dirty="0"/>
          </a:p>
        </p:txBody>
      </p:sp>
      <p:sp>
        <p:nvSpPr>
          <p:cNvPr id="10" name="Slide Number Placeholder 9"/>
          <p:cNvSpPr>
            <a:spLocks noGrp="1"/>
          </p:cNvSpPr>
          <p:nvPr>
            <p:ph type="sldNum" sz="quarter" idx="11"/>
          </p:nvPr>
        </p:nvSpPr>
        <p:spPr>
          <a:xfrm>
            <a:off x="8737602" y="6356353"/>
            <a:ext cx="2844800" cy="365125"/>
          </a:xfrm>
          <a:prstGeom prst="rect">
            <a:avLst/>
          </a:prstGeom>
        </p:spPr>
        <p:txBody>
          <a:bodyPr lIns="121888" tIns="60944" rIns="121888" bIns="60944"/>
          <a:lstStyle/>
          <a:p>
            <a:pPr>
              <a:defRPr/>
            </a:pPr>
            <a:fld id="{AE6D29C8-A142-4698-BF05-AC12F2197B7F}" type="slidenum">
              <a:rPr lang="en-US" smtClean="0"/>
              <a:pPr>
                <a:defRPr/>
              </a:pPr>
              <a:t>‹#›</a:t>
            </a:fld>
            <a:endParaRPr lang="en-US" dirty="0"/>
          </a:p>
        </p:txBody>
      </p:sp>
      <p:sp>
        <p:nvSpPr>
          <p:cNvPr id="11" name="Footer Placeholder 10"/>
          <p:cNvSpPr>
            <a:spLocks noGrp="1"/>
          </p:cNvSpPr>
          <p:nvPr>
            <p:ph type="ftr" sz="quarter" idx="12"/>
          </p:nvPr>
        </p:nvSpPr>
        <p:spPr>
          <a:xfrm>
            <a:off x="4165601" y="6356353"/>
            <a:ext cx="3860800" cy="365125"/>
          </a:xfrm>
          <a:prstGeom prst="rect">
            <a:avLst/>
          </a:prstGeom>
        </p:spPr>
        <p:txBody>
          <a:bodyPr lIns="121888" tIns="60944" rIns="121888" bIns="60944"/>
          <a:lstStyle/>
          <a:p>
            <a:pPr>
              <a:defRPr/>
            </a:pPr>
            <a:r>
              <a:rPr lang="en-US"/>
              <a:t>Confidential – Oracle Restricted</a:t>
            </a:r>
            <a:endParaRPr lang="en-US" dirty="0"/>
          </a:p>
        </p:txBody>
      </p:sp>
    </p:spTree>
    <p:extLst>
      <p:ext uri="{BB962C8B-B14F-4D97-AF65-F5344CB8AC3E}">
        <p14:creationId xmlns:p14="http://schemas.microsoft.com/office/powerpoint/2010/main" val="149674950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Light Cover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98333D-FF3E-E64D-8889-26B8EFCA268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pic>
        <p:nvPicPr>
          <p:cNvPr id="4" name="Graphic 3">
            <a:extLst>
              <a:ext uri="{FF2B5EF4-FFF2-40B4-BE49-F238E27FC236}">
                <a16:creationId xmlns:a16="http://schemas.microsoft.com/office/drawing/2014/main" id="{6495E0F7-BDCD-40B6-ADD2-43E4A94DFE5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3885429" y="3138723"/>
            <a:ext cx="4421144" cy="580554"/>
          </a:xfrm>
          <a:prstGeom prst="rect">
            <a:avLst/>
          </a:prstGeom>
        </p:spPr>
      </p:pic>
    </p:spTree>
    <p:extLst>
      <p:ext uri="{BB962C8B-B14F-4D97-AF65-F5344CB8AC3E}">
        <p14:creationId xmlns:p14="http://schemas.microsoft.com/office/powerpoint/2010/main" val="108428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picture border">
    <p:spTree>
      <p:nvGrpSpPr>
        <p:cNvPr id="1" name=""/>
        <p:cNvGrpSpPr/>
        <p:nvPr/>
      </p:nvGrpSpPr>
      <p:grpSpPr>
        <a:xfrm>
          <a:off x="0" y="0"/>
          <a:ext cx="0" cy="0"/>
          <a:chOff x="0" y="0"/>
          <a:chExt cx="0" cy="0"/>
        </a:xfrm>
      </p:grpSpPr>
      <p:pic>
        <p:nvPicPr>
          <p:cNvPr id="15" name="Picture 14" descr="A picture containing table, elephant, clothing&#10;&#10;Description automatically generated">
            <a:extLst>
              <a:ext uri="{FF2B5EF4-FFF2-40B4-BE49-F238E27FC236}">
                <a16:creationId xmlns:a16="http://schemas.microsoft.com/office/drawing/2014/main" id="{08427B9D-AAC0-4043-8DC3-58E7B3497D4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pic>
        <p:nvPicPr>
          <p:cNvPr id="17" name="Graphic 16">
            <a:extLst>
              <a:ext uri="{FF2B5EF4-FFF2-40B4-BE49-F238E27FC236}">
                <a16:creationId xmlns:a16="http://schemas.microsoft.com/office/drawing/2014/main" id="{9840B289-DD9F-42D1-BB13-0675E99B75B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35316" y="834553"/>
            <a:ext cx="1325468" cy="174051"/>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sz="1600" b="0" i="0">
                <a:solidFill>
                  <a:schemeClr val="accent2">
                    <a:lumMod val="50000"/>
                  </a:schemeClr>
                </a:solidFill>
                <a:latin typeface="Oracle Sans" panose="020B0503020204020204" pitchFamily="34" charset="0"/>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4" name="Picture 13">
            <a:extLst>
              <a:ext uri="{FF2B5EF4-FFF2-40B4-BE49-F238E27FC236}">
                <a16:creationId xmlns:a16="http://schemas.microsoft.com/office/drawing/2014/main" id="{892EBD4F-0442-764D-95B1-7BB4691D116A}"/>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388AB6B7-FC6F-4EEC-B0F1-9C335F966721}"/>
              </a:ext>
            </a:extLst>
          </p:cNvPr>
          <p:cNvSpPr>
            <a:spLocks noGrp="1"/>
          </p:cNvSpPr>
          <p:nvPr>
            <p:ph type="ftr" sz="quarter" idx="16"/>
          </p:nvPr>
        </p:nvSpPr>
        <p:spPr/>
        <p:txBody>
          <a:bodyPr/>
          <a:lstStyle>
            <a:lvl1pPr>
              <a:defRPr>
                <a:solidFill>
                  <a:schemeClr val="bg1"/>
                </a:solidFill>
              </a:defRPr>
            </a:lvl1pPr>
          </a:lstStyle>
          <a:p>
            <a:r>
              <a:rPr lang="en-US" dirty="0">
                <a:solidFill>
                  <a:prstClr val="white"/>
                </a:solidFill>
              </a:rPr>
              <a:t>Confidential – © 2019 Oracle</a:t>
            </a:r>
          </a:p>
        </p:txBody>
      </p:sp>
      <p:sp>
        <p:nvSpPr>
          <p:cNvPr id="7" name="Slide Number Placeholder 6">
            <a:extLst>
              <a:ext uri="{FF2B5EF4-FFF2-40B4-BE49-F238E27FC236}">
                <a16:creationId xmlns:a16="http://schemas.microsoft.com/office/drawing/2014/main" id="{305F679F-0E14-4249-A487-FC23DA4493BD}"/>
              </a:ext>
            </a:extLst>
          </p:cNvPr>
          <p:cNvSpPr>
            <a:spLocks noGrp="1"/>
          </p:cNvSpPr>
          <p:nvPr>
            <p:ph type="sldNum" sz="quarter" idx="17"/>
          </p:nvPr>
        </p:nvSpPr>
        <p:spPr/>
        <p:txBody>
          <a:bodyPr/>
          <a:lstStyle>
            <a:lvl1pPr>
              <a:defRPr>
                <a:solidFill>
                  <a:schemeClr val="bg1"/>
                </a:solidFill>
              </a:defRPr>
            </a:lvl1pPr>
          </a:lstStyle>
          <a:p>
            <a:fld id="{7C371504-33D9-B044-8C50-620C44A06CB1}"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952045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Light Title slide">
    <p:spTree>
      <p:nvGrpSpPr>
        <p:cNvPr id="1" name=""/>
        <p:cNvGrpSpPr/>
        <p:nvPr/>
      </p:nvGrpSpPr>
      <p:grpSpPr>
        <a:xfrm>
          <a:off x="0" y="0"/>
          <a:ext cx="0" cy="0"/>
          <a:chOff x="0" y="0"/>
          <a:chExt cx="0" cy="0"/>
        </a:xfrm>
      </p:grpSpPr>
      <p:pic>
        <p:nvPicPr>
          <p:cNvPr id="12" name="Picture 11" descr="A picture containing container, basket&#10;&#10;Description automatically generated">
            <a:extLst>
              <a:ext uri="{FF2B5EF4-FFF2-40B4-BE49-F238E27FC236}">
                <a16:creationId xmlns:a16="http://schemas.microsoft.com/office/drawing/2014/main" id="{F6432D01-A6C7-114E-B0E4-99D85C23934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7098"/>
          <a:stretch/>
        </p:blipFill>
        <p:spPr>
          <a:xfrm>
            <a:off x="7080948" y="212826"/>
            <a:ext cx="5111051" cy="2299468"/>
          </a:xfrm>
          <a:prstGeom prst="rect">
            <a:avLst/>
          </a:prstGeom>
        </p:spPr>
      </p:pic>
      <p:pic>
        <p:nvPicPr>
          <p:cNvPr id="13" name="Picture 12" descr="A picture containing music, black&#10;&#10;Description automatically generated">
            <a:extLst>
              <a:ext uri="{FF2B5EF4-FFF2-40B4-BE49-F238E27FC236}">
                <a16:creationId xmlns:a16="http://schemas.microsoft.com/office/drawing/2014/main" id="{1DB4A463-D340-944F-9609-68DBCA3E879D}"/>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35293"/>
          <a:stretch/>
        </p:blipFill>
        <p:spPr>
          <a:xfrm>
            <a:off x="9334" y="1125489"/>
            <a:ext cx="2864667" cy="1649788"/>
          </a:xfrm>
          <a:prstGeom prst="rect">
            <a:avLst/>
          </a:prstGeom>
        </p:spPr>
      </p:pic>
      <p:sp>
        <p:nvSpPr>
          <p:cNvPr id="14" name="Rectangle 13">
            <a:extLst>
              <a:ext uri="{FF2B5EF4-FFF2-40B4-BE49-F238E27FC236}">
                <a16:creationId xmlns:a16="http://schemas.microsoft.com/office/drawing/2014/main" id="{B19A174D-36B9-9A49-AD57-EE666A0CE566}"/>
              </a:ext>
            </a:extLst>
          </p:cNvPr>
          <p:cNvSpPr/>
          <p:nvPr userDrawn="1"/>
        </p:nvSpPr>
        <p:spPr>
          <a:xfrm>
            <a:off x="10418601" y="5036959"/>
            <a:ext cx="261122"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Rectangle 14">
            <a:extLst>
              <a:ext uri="{FF2B5EF4-FFF2-40B4-BE49-F238E27FC236}">
                <a16:creationId xmlns:a16="http://schemas.microsoft.com/office/drawing/2014/main" id="{CEEBAD0F-FE4F-2F4E-95EB-338C4059E78B}"/>
              </a:ext>
            </a:extLst>
          </p:cNvPr>
          <p:cNvSpPr/>
          <p:nvPr userDrawn="1"/>
        </p:nvSpPr>
        <p:spPr>
          <a:xfrm>
            <a:off x="11502723" y="5644791"/>
            <a:ext cx="100826"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Rectangle 15">
            <a:extLst>
              <a:ext uri="{FF2B5EF4-FFF2-40B4-BE49-F238E27FC236}">
                <a16:creationId xmlns:a16="http://schemas.microsoft.com/office/drawing/2014/main" id="{53E01AE0-191D-0D4F-8D04-33B0884AFE47}"/>
              </a:ext>
            </a:extLst>
          </p:cNvPr>
          <p:cNvSpPr/>
          <p:nvPr userDrawn="1"/>
        </p:nvSpPr>
        <p:spPr>
          <a:xfrm>
            <a:off x="11008032" y="4790761"/>
            <a:ext cx="643642" cy="5737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Rectangle 16">
            <a:extLst>
              <a:ext uri="{FF2B5EF4-FFF2-40B4-BE49-F238E27FC236}">
                <a16:creationId xmlns:a16="http://schemas.microsoft.com/office/drawing/2014/main" id="{E5070C1B-C4CA-9C4C-BBFD-7F9898CE084C}"/>
              </a:ext>
            </a:extLst>
          </p:cNvPr>
          <p:cNvSpPr/>
          <p:nvPr userDrawn="1"/>
        </p:nvSpPr>
        <p:spPr>
          <a:xfrm>
            <a:off x="10808761" y="5036959"/>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Rectangle 17">
            <a:extLst>
              <a:ext uri="{FF2B5EF4-FFF2-40B4-BE49-F238E27FC236}">
                <a16:creationId xmlns:a16="http://schemas.microsoft.com/office/drawing/2014/main" id="{85226D1F-36E2-FB4B-94C3-CBD02190671F}"/>
              </a:ext>
            </a:extLst>
          </p:cNvPr>
          <p:cNvSpPr/>
          <p:nvPr userDrawn="1"/>
        </p:nvSpPr>
        <p:spPr>
          <a:xfrm>
            <a:off x="11508670" y="56468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Text Placeholder 9">
            <a:extLst>
              <a:ext uri="{FF2B5EF4-FFF2-40B4-BE49-F238E27FC236}">
                <a16:creationId xmlns:a16="http://schemas.microsoft.com/office/drawing/2014/main" id="{C08E0869-9921-1B40-A001-9F36EFAFD21B}"/>
              </a:ext>
            </a:extLst>
          </p:cNvPr>
          <p:cNvSpPr>
            <a:spLocks noGrp="1"/>
          </p:cNvSpPr>
          <p:nvPr>
            <p:ph type="body" sz="quarter" idx="13" hasCustomPrompt="1"/>
          </p:nvPr>
        </p:nvSpPr>
        <p:spPr>
          <a:xfrm>
            <a:off x="1053611" y="3892527"/>
            <a:ext cx="10073301" cy="1830180"/>
          </a:xfrm>
        </p:spPr>
        <p:txBody>
          <a:bodyPr lIns="0" rIns="0">
            <a:noAutofit/>
          </a:bodyPr>
          <a:lstStyle>
            <a:lvl1pPr marL="0" indent="0">
              <a:lnSpc>
                <a:spcPts val="1400"/>
              </a:lnSpc>
              <a:buFont typeface="+mj-lt"/>
              <a:buNone/>
              <a:defRPr lang="en-US" sz="1600" b="0" i="0" kern="1200" dirty="0">
                <a:solidFill>
                  <a:schemeClr val="accent2">
                    <a:lumMod val="50000"/>
                  </a:schemeClr>
                </a:solidFill>
                <a:latin typeface="Oracle Sans" panose="020B0503020204020204" pitchFamily="34" charset="0"/>
                <a:ea typeface="+mn-ea"/>
                <a:cs typeface="Oracle Sans" panose="020B0503020204020204" pitchFamily="34" charset="0"/>
              </a:defRPr>
            </a:lvl1pPr>
            <a:lvl5pPr>
              <a:defRPr/>
            </a:lvl5pPr>
          </a:lstStyle>
          <a:p>
            <a:pPr lvl="0"/>
            <a:r>
              <a:rPr lang="en-US" dirty="0"/>
              <a:t>Click to add presenter’s name, title, division/business unit/organization and date</a:t>
            </a:r>
          </a:p>
          <a:p>
            <a:pPr lvl="0"/>
            <a:endParaRPr lang="en-US" dirty="0"/>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268194"/>
            <a:ext cx="10076344" cy="909981"/>
          </a:xfrm>
        </p:spPr>
        <p:txBody>
          <a:body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214300"/>
            <a:ext cx="10076344" cy="416073"/>
          </a:xfrm>
        </p:spPr>
        <p:txBody>
          <a:bodyPr wrap="none"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25" name="Picture 24">
            <a:extLst>
              <a:ext uri="{FF2B5EF4-FFF2-40B4-BE49-F238E27FC236}">
                <a16:creationId xmlns:a16="http://schemas.microsoft.com/office/drawing/2014/main" id="{5D732C4C-DA70-0042-B009-10E37C1013EC}"/>
              </a:ext>
            </a:extLst>
          </p:cNvPr>
          <p:cNvPicPr>
            <a:picLocks noChangeAspect="1"/>
          </p:cNvPicPr>
          <p:nvPr userDrawn="1"/>
        </p:nvPicPr>
        <p:blipFill>
          <a:blip r:embed="rId4"/>
          <a:stretch>
            <a:fillRect/>
          </a:stretch>
        </p:blipFill>
        <p:spPr>
          <a:xfrm>
            <a:off x="11437197" y="6356350"/>
            <a:ext cx="501650" cy="501650"/>
          </a:xfrm>
          <a:prstGeom prst="rect">
            <a:avLst/>
          </a:prstGeom>
        </p:spPr>
      </p:pic>
      <p:pic>
        <p:nvPicPr>
          <p:cNvPr id="22" name="Graphic 21">
            <a:extLst>
              <a:ext uri="{FF2B5EF4-FFF2-40B4-BE49-F238E27FC236}">
                <a16:creationId xmlns:a16="http://schemas.microsoft.com/office/drawing/2014/main" id="{61CE04F3-8912-47E4-834D-89C2BAF9EEB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35316" y="834553"/>
            <a:ext cx="1325468" cy="174051"/>
          </a:xfrm>
          <a:prstGeom prst="rect">
            <a:avLst/>
          </a:prstGeom>
        </p:spPr>
      </p:pic>
      <p:sp>
        <p:nvSpPr>
          <p:cNvPr id="3" name="Footer Placeholder 2">
            <a:extLst>
              <a:ext uri="{FF2B5EF4-FFF2-40B4-BE49-F238E27FC236}">
                <a16:creationId xmlns:a16="http://schemas.microsoft.com/office/drawing/2014/main" id="{6EAD337C-619D-4AAC-8ECC-D9CE43DFCB4D}"/>
              </a:ext>
            </a:extLst>
          </p:cNvPr>
          <p:cNvSpPr>
            <a:spLocks noGrp="1"/>
          </p:cNvSpPr>
          <p:nvPr>
            <p:ph type="ftr" sz="quarter" idx="16"/>
          </p:nvPr>
        </p:nvSpPr>
        <p:spPr/>
        <p:txBody>
          <a:bodyPr/>
          <a:lstStyle/>
          <a:p>
            <a:r>
              <a:rPr lang="en-US" dirty="0"/>
              <a:t>Confidential – © 2019 Oracle</a:t>
            </a:r>
          </a:p>
        </p:txBody>
      </p:sp>
      <p:sp>
        <p:nvSpPr>
          <p:cNvPr id="4" name="Slide Number Placeholder 3">
            <a:extLst>
              <a:ext uri="{FF2B5EF4-FFF2-40B4-BE49-F238E27FC236}">
                <a16:creationId xmlns:a16="http://schemas.microsoft.com/office/drawing/2014/main" id="{A47407DA-952F-46A6-BF37-E6B0231DF5B7}"/>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313708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Light Title slide with border 2">
    <p:spTree>
      <p:nvGrpSpPr>
        <p:cNvPr id="1" name=""/>
        <p:cNvGrpSpPr/>
        <p:nvPr/>
      </p:nvGrpSpPr>
      <p:grpSpPr>
        <a:xfrm>
          <a:off x="0" y="0"/>
          <a:ext cx="0" cy="0"/>
          <a:chOff x="0" y="0"/>
          <a:chExt cx="0" cy="0"/>
        </a:xfrm>
      </p:grpSpPr>
      <p:pic>
        <p:nvPicPr>
          <p:cNvPr id="16" name="Graphic 15">
            <a:extLst>
              <a:ext uri="{FF2B5EF4-FFF2-40B4-BE49-F238E27FC236}">
                <a16:creationId xmlns:a16="http://schemas.microsoft.com/office/drawing/2014/main" id="{B5F97872-A8E7-4983-882E-ED121CE6B1E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table, elephant, clothing&#10;&#10;Description automatically generated">
            <a:extLst>
              <a:ext uri="{FF2B5EF4-FFF2-40B4-BE49-F238E27FC236}">
                <a16:creationId xmlns:a16="http://schemas.microsoft.com/office/drawing/2014/main" id="{D10A2AE4-7C9C-4FBA-90B0-0F9F3467EAEA}"/>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a:xfrm>
            <a:off x="-1" y="0"/>
            <a:ext cx="12192000" cy="6858000"/>
          </a:xfrm>
          <a:custGeom>
            <a:avLst/>
            <a:gdLst>
              <a:gd name="connsiteX0" fmla="*/ 722372 w 12192000"/>
              <a:gd name="connsiteY0" fmla="*/ 587874 h 6858000"/>
              <a:gd name="connsiteX1" fmla="*/ 722372 w 12192000"/>
              <a:gd name="connsiteY1" fmla="*/ 6270127 h 6858000"/>
              <a:gd name="connsiteX2" fmla="*/ 11469630 w 12192000"/>
              <a:gd name="connsiteY2" fmla="*/ 6270127 h 6858000"/>
              <a:gd name="connsiteX3" fmla="*/ 11469630 w 12192000"/>
              <a:gd name="connsiteY3" fmla="*/ 587874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722372" y="587874"/>
                </a:moveTo>
                <a:lnTo>
                  <a:pt x="722372" y="6270127"/>
                </a:lnTo>
                <a:lnTo>
                  <a:pt x="11469630" y="6270127"/>
                </a:lnTo>
                <a:lnTo>
                  <a:pt x="11469630" y="587874"/>
                </a:lnTo>
                <a:close/>
                <a:moveTo>
                  <a:pt x="0" y="0"/>
                </a:moveTo>
                <a:lnTo>
                  <a:pt x="12192000" y="0"/>
                </a:lnTo>
                <a:lnTo>
                  <a:pt x="12192000" y="6858000"/>
                </a:lnTo>
                <a:lnTo>
                  <a:pt x="0" y="6858000"/>
                </a:lnTo>
                <a:close/>
              </a:path>
            </a:pathLst>
          </a:cu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sp>
        <p:nvSpPr>
          <p:cNvPr id="13" name="Slide Number Placeholder 1">
            <a:extLst>
              <a:ext uri="{FF2B5EF4-FFF2-40B4-BE49-F238E27FC236}">
                <a16:creationId xmlns:a16="http://schemas.microsoft.com/office/drawing/2014/main" id="{EC80B273-05EE-354F-BDB5-4D3CADE7884C}"/>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solidFill>
                  <a:prstClr val="white"/>
                </a:solidFill>
              </a:rPr>
              <a:pPr/>
              <a:t>‹#›</a:t>
            </a:fld>
            <a:endParaRPr lang="en-US" dirty="0">
              <a:solidFill>
                <a:prstClr val="white"/>
              </a:solidFill>
            </a:endParaRPr>
          </a:p>
        </p:txBody>
      </p:sp>
      <p:pic>
        <p:nvPicPr>
          <p:cNvPr id="12" name="Picture 11">
            <a:extLst>
              <a:ext uri="{FF2B5EF4-FFF2-40B4-BE49-F238E27FC236}">
                <a16:creationId xmlns:a16="http://schemas.microsoft.com/office/drawing/2014/main" id="{B41E6192-0966-E748-B75F-334DC4B5AAFE}"/>
              </a:ext>
            </a:extLst>
          </p:cNvPr>
          <p:cNvPicPr>
            <a:picLocks noChangeAspect="1"/>
          </p:cNvPicPr>
          <p:nvPr userDrawn="1"/>
        </p:nvPicPr>
        <p:blipFill>
          <a:blip r:embed="rId5"/>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A4FEE8A7-2ADE-4470-B07B-CD5C5C46C5E2}"/>
              </a:ext>
            </a:extLst>
          </p:cNvPr>
          <p:cNvSpPr>
            <a:spLocks noGrp="1"/>
          </p:cNvSpPr>
          <p:nvPr>
            <p:ph type="ftr" sz="quarter" idx="17"/>
          </p:nvPr>
        </p:nvSpPr>
        <p:spPr>
          <a:xfrm>
            <a:off x="1050568" y="6356350"/>
            <a:ext cx="4114800" cy="365125"/>
          </a:xfrm>
        </p:spPr>
        <p:txBody>
          <a:bodyPr/>
          <a:lstStyle>
            <a:lvl1pPr>
              <a:defRPr>
                <a:solidFill>
                  <a:schemeClr val="bg1"/>
                </a:solidFill>
                <a:latin typeface="Oracle Sans" panose="020B0503020204020204" pitchFamily="34" charset="0"/>
                <a:cs typeface="Oracle Sans" panose="020B0503020204020204" pitchFamily="34" charset="0"/>
              </a:defRPr>
            </a:lvl1pPr>
          </a:lstStyle>
          <a:p>
            <a:r>
              <a:rPr lang="en-US">
                <a:solidFill>
                  <a:prstClr val="white"/>
                </a:solidFill>
              </a:rPr>
              <a:t>Confidential – © 2019 Oracle Internal/Restricted/Highly Restricted</a:t>
            </a:r>
            <a:endParaRPr lang="en-US" dirty="0">
              <a:solidFill>
                <a:prstClr val="white"/>
              </a:solidFill>
            </a:endParaRPr>
          </a:p>
        </p:txBody>
      </p:sp>
    </p:spTree>
    <p:extLst>
      <p:ext uri="{BB962C8B-B14F-4D97-AF65-F5344CB8AC3E}">
        <p14:creationId xmlns:p14="http://schemas.microsoft.com/office/powerpoint/2010/main" val="3653139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Light Title slide 2">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033ABF72-EA61-493C-9C80-2766E330E95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35316" y="834553"/>
            <a:ext cx="1325468" cy="174051"/>
          </a:xfrm>
          <a:prstGeom prst="rect">
            <a:avLst/>
          </a:prstGeom>
        </p:spPr>
      </p:pic>
      <p:pic>
        <p:nvPicPr>
          <p:cNvPr id="11" name="Picture 10" descr="A picture containing container, basket&#10;&#10;Description automatically generated">
            <a:extLst>
              <a:ext uri="{FF2B5EF4-FFF2-40B4-BE49-F238E27FC236}">
                <a16:creationId xmlns:a16="http://schemas.microsoft.com/office/drawing/2014/main" id="{A4C97F1E-BE16-AA42-BFFE-49B2AA09D263}"/>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21133"/>
          <a:stretch/>
        </p:blipFill>
        <p:spPr>
          <a:xfrm flipH="1">
            <a:off x="7263302" y="224473"/>
            <a:ext cx="4928697" cy="2612033"/>
          </a:xfrm>
          <a:prstGeom prst="rect">
            <a:avLst/>
          </a:prstGeom>
        </p:spPr>
      </p:pic>
      <p:pic>
        <p:nvPicPr>
          <p:cNvPr id="12" name="Picture 11" descr="A picture containing music, black&#10;&#10;Description automatically generated">
            <a:extLst>
              <a:ext uri="{FF2B5EF4-FFF2-40B4-BE49-F238E27FC236}">
                <a16:creationId xmlns:a16="http://schemas.microsoft.com/office/drawing/2014/main" id="{5F7F53D4-47BD-9145-A247-BCC9EDCB7984}"/>
              </a:ext>
            </a:extLst>
          </p:cNvPr>
          <p:cNvPicPr>
            <a:picLocks noChangeAspect="1"/>
          </p:cNvPicPr>
          <p:nvPr userDrawn="1"/>
        </p:nvPicPr>
        <p:blipFill rotWithShape="1">
          <a:blip r:embed="rId5" cstate="print">
            <a:alphaModFix amt="15000"/>
            <a:extLst>
              <a:ext uri="{28A0092B-C50C-407E-A947-70E740481C1C}">
                <a14:useLocalDpi xmlns:a14="http://schemas.microsoft.com/office/drawing/2010/main" val="0"/>
              </a:ext>
            </a:extLst>
          </a:blip>
          <a:srcRect l="14005" b="27845"/>
          <a:stretch/>
        </p:blipFill>
        <p:spPr>
          <a:xfrm>
            <a:off x="-1" y="5667593"/>
            <a:ext cx="3807059" cy="1190407"/>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itle 10">
            <a:extLst>
              <a:ext uri="{FF2B5EF4-FFF2-40B4-BE49-F238E27FC236}">
                <a16:creationId xmlns:a16="http://schemas.microsoft.com/office/drawing/2014/main" id="{10C122FE-A35D-4D48-9A96-B6651F81A0F0}"/>
              </a:ext>
            </a:extLst>
          </p:cNvPr>
          <p:cNvSpPr>
            <a:spLocks noGrp="1"/>
          </p:cNvSpPr>
          <p:nvPr>
            <p:ph type="title"/>
          </p:nvPr>
        </p:nvSpPr>
        <p:spPr>
          <a:xfrm>
            <a:off x="1050568" y="2918256"/>
            <a:ext cx="10076344" cy="909981"/>
          </a:xfrm>
        </p:spPr>
        <p:txBody>
          <a:bodyPr>
            <a:noAutofit/>
          </a:bodyPr>
          <a:lstStyle>
            <a:lvl1pPr algn="l">
              <a:defRPr sz="4000"/>
            </a:lvl1pPr>
          </a:lstStyle>
          <a:p>
            <a:r>
              <a:rPr lang="en-US"/>
              <a:t>Click to edit Master title style</a:t>
            </a:r>
            <a:endParaRPr lang="en-US" dirty="0"/>
          </a:p>
        </p:txBody>
      </p:sp>
      <p:sp>
        <p:nvSpPr>
          <p:cNvPr id="35" name="Text Placeholder 10">
            <a:extLst>
              <a:ext uri="{FF2B5EF4-FFF2-40B4-BE49-F238E27FC236}">
                <a16:creationId xmlns:a16="http://schemas.microsoft.com/office/drawing/2014/main" id="{A6301C15-7797-A94F-B73F-2D2FFD904608}"/>
              </a:ext>
            </a:extLst>
          </p:cNvPr>
          <p:cNvSpPr>
            <a:spLocks noGrp="1"/>
          </p:cNvSpPr>
          <p:nvPr>
            <p:ph type="body" sz="quarter" idx="15" hasCustomPrompt="1"/>
          </p:nvPr>
        </p:nvSpPr>
        <p:spPr>
          <a:xfrm>
            <a:off x="1050568" y="3864362"/>
            <a:ext cx="10076344" cy="416073"/>
          </a:xfrm>
        </p:spPr>
        <p:txBody>
          <a:bodyPr lIns="0">
            <a:noAutofit/>
          </a:bodyPr>
          <a:lstStyle>
            <a:lvl1pPr marL="0" indent="0">
              <a:spcBef>
                <a:spcPts val="0"/>
              </a:spcBef>
              <a:buNone/>
              <a:defRPr sz="2400" b="1" i="0">
                <a:latin typeface="Oracle Sans" panose="020B0503020204020204" pitchFamily="34" charset="0"/>
                <a:cs typeface="Oracle Sans" panose="020B0503020204020204" pitchFamily="34" charset="0"/>
              </a:defRPr>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rPr dirty="0"/>
              <a:t>Click to add subtitle</a:t>
            </a:r>
          </a:p>
        </p:txBody>
      </p:sp>
      <p:pic>
        <p:nvPicPr>
          <p:cNvPr id="16" name="Picture 15">
            <a:extLst>
              <a:ext uri="{FF2B5EF4-FFF2-40B4-BE49-F238E27FC236}">
                <a16:creationId xmlns:a16="http://schemas.microsoft.com/office/drawing/2014/main" id="{60933DBA-8C55-E84B-B9A6-D9E630A11DFB}"/>
              </a:ext>
            </a:extLst>
          </p:cNvPr>
          <p:cNvPicPr>
            <a:picLocks noChangeAspect="1"/>
          </p:cNvPicPr>
          <p:nvPr userDrawn="1"/>
        </p:nvPicPr>
        <p:blipFill>
          <a:blip r:embed="rId6"/>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958DF406-0086-41A3-9977-669EBDA12141}"/>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E8453E6C-3F22-4EB7-A2A6-4B93AD63B5EB}"/>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300457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secHead" preserve="1">
  <p:cSld name="Light Title and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a:extLst>
              <a:ext uri="{FF2B5EF4-FFF2-40B4-BE49-F238E27FC236}">
                <a16:creationId xmlns:a16="http://schemas.microsoft.com/office/drawing/2014/main" id="{797D596B-4276-C840-B6F0-D309028DB43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6" name="Footer Placeholder 5">
            <a:extLst>
              <a:ext uri="{FF2B5EF4-FFF2-40B4-BE49-F238E27FC236}">
                <a16:creationId xmlns:a16="http://schemas.microsoft.com/office/drawing/2014/main" id="{B2F03394-9473-4450-8FF2-944DA47113B4}"/>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7" name="Slide Number Placeholder 6">
            <a:extLst>
              <a:ext uri="{FF2B5EF4-FFF2-40B4-BE49-F238E27FC236}">
                <a16:creationId xmlns:a16="http://schemas.microsoft.com/office/drawing/2014/main" id="{9109A7D7-1838-4598-8915-BF0739FE03A8}"/>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82837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Light Remote speaker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948B0DA0-F967-2742-83CF-A94F1A88E58F}"/>
              </a:ext>
            </a:extLst>
          </p:cNvPr>
          <p:cNvSpPr>
            <a:spLocks noGrp="1"/>
          </p:cNvSpPr>
          <p:nvPr>
            <p:ph type="body" sz="quarter" idx="11" hasCustomPrompt="1"/>
          </p:nvPr>
        </p:nvSpPr>
        <p:spPr>
          <a:xfrm>
            <a:off x="5659226" y="1729568"/>
            <a:ext cx="6184238" cy="482019"/>
          </a:xfrm>
        </p:spPr>
        <p:txBody>
          <a:bodyPr lIns="0" anchor="b">
            <a:noAutofit/>
          </a:bodyPr>
          <a:lstStyle>
            <a:lvl1pPr>
              <a:defRPr sz="2400" b="1" i="0">
                <a:latin typeface="Oracle Sans" panose="020B0503020204020204" pitchFamily="34" charset="0"/>
                <a:cs typeface="Oracle Sans" panose="020B0503020204020204" pitchFamily="34" charset="0"/>
              </a:defRPr>
            </a:lvl1pPr>
          </a:lstStyle>
          <a:p>
            <a:pPr lvl="0"/>
            <a:r>
              <a:rPr lang="en-US" dirty="0"/>
              <a:t>Headline</a:t>
            </a:r>
          </a:p>
        </p:txBody>
      </p:sp>
      <p:sp>
        <p:nvSpPr>
          <p:cNvPr id="15" name="Text Placeholder 10">
            <a:extLst>
              <a:ext uri="{FF2B5EF4-FFF2-40B4-BE49-F238E27FC236}">
                <a16:creationId xmlns:a16="http://schemas.microsoft.com/office/drawing/2014/main" id="{085E64C9-9C43-0840-BE43-4074F7178F7C}"/>
              </a:ext>
            </a:extLst>
          </p:cNvPr>
          <p:cNvSpPr>
            <a:spLocks noGrp="1"/>
          </p:cNvSpPr>
          <p:nvPr>
            <p:ph type="body" sz="quarter" idx="15" hasCustomPrompt="1"/>
          </p:nvPr>
        </p:nvSpPr>
        <p:spPr>
          <a:xfrm>
            <a:off x="5659226" y="2852531"/>
            <a:ext cx="6184237" cy="2587963"/>
          </a:xfrm>
        </p:spPr>
        <p:txBody>
          <a:bodyPr lIns="0" anchor="ctr" anchorCtr="0">
            <a:noAutofit/>
          </a:bodyPr>
          <a:lstStyle>
            <a:lvl1pPr>
              <a:spcBef>
                <a:spcPts val="0"/>
              </a:spcBef>
              <a:spcAft>
                <a:spcPts val="800"/>
              </a:spcAft>
              <a:buClr>
                <a:schemeClr val="bg1"/>
              </a:buClr>
              <a:defRPr sz="2000" b="0" i="0">
                <a:latin typeface="Oracle Sans" panose="020B0503020204020204" pitchFamily="34" charset="0"/>
                <a:cs typeface="Oracle Sans" panose="020B0503020204020204" pitchFamily="34" charset="0"/>
              </a:defRPr>
            </a:lvl1pPr>
            <a:lvl2pPr marL="228600">
              <a:spcBef>
                <a:spcPts val="0"/>
              </a:spcBef>
              <a:buClr>
                <a:schemeClr val="bg1"/>
              </a:buClr>
              <a:defRPr/>
            </a:lvl2pPr>
          </a:lstStyle>
          <a:p>
            <a:pPr lvl="0"/>
            <a:r>
              <a:rPr lang="en-US" dirty="0"/>
              <a:t>Add text here</a:t>
            </a:r>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0" name="Rectangle 19">
            <a:extLst>
              <a:ext uri="{FF2B5EF4-FFF2-40B4-BE49-F238E27FC236}">
                <a16:creationId xmlns:a16="http://schemas.microsoft.com/office/drawing/2014/main" id="{683AB1BC-2635-8847-B41C-2FADD8B3257E}"/>
              </a:ext>
            </a:extLst>
          </p:cNvPr>
          <p:cNvSpPr/>
          <p:nvPr userDrawn="1"/>
        </p:nvSpPr>
        <p:spPr>
          <a:xfrm>
            <a:off x="5659227" y="245204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a:extLst>
              <a:ext uri="{FF2B5EF4-FFF2-40B4-BE49-F238E27FC236}">
                <a16:creationId xmlns:a16="http://schemas.microsoft.com/office/drawing/2014/main" id="{7C32DB3A-2849-8D4A-8B24-9ED495A43E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E9685F9F-E87E-4E84-A301-568289B1B27A}"/>
              </a:ext>
            </a:extLst>
          </p:cNvPr>
          <p:cNvSpPr>
            <a:spLocks noGrp="1"/>
          </p:cNvSpPr>
          <p:nvPr>
            <p:ph type="ftr" sz="quarter" idx="16"/>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9FF35E76-93B0-4F75-B106-DAFB903A2B55}"/>
              </a:ext>
            </a:extLst>
          </p:cNvPr>
          <p:cNvSpPr>
            <a:spLocks noGrp="1"/>
          </p:cNvSpPr>
          <p:nvPr>
            <p:ph type="sldNum" sz="quarter" idx="17"/>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43535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Light - Remote Speaker">
    <p:bg>
      <p:bgPr>
        <a:solidFill>
          <a:schemeClr val="bg2"/>
        </a:solidFill>
        <a:effectLst/>
      </p:bgPr>
    </p:bg>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D1A8D5F2-734A-AE4A-AC70-8FF7EC3B13B8}"/>
              </a:ext>
            </a:extLst>
          </p:cNvPr>
          <p:cNvPicPr>
            <a:picLocks noChangeAspect="1"/>
          </p:cNvPicPr>
          <p:nvPr userDrawn="1"/>
        </p:nvPicPr>
        <p:blipFill rotWithShape="1">
          <a:blip r:embed="rId2">
            <a:alphaModFix amt="3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5" name="OTag">
            <a:extLst>
              <a:ext uri="{FF2B5EF4-FFF2-40B4-BE49-F238E27FC236}">
                <a16:creationId xmlns:a16="http://schemas.microsoft.com/office/drawing/2014/main" id="{9AF00931-5664-524C-9EEF-7CBC5B1578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6" name="Footer">
            <a:extLst>
              <a:ext uri="{FF2B5EF4-FFF2-40B4-BE49-F238E27FC236}">
                <a16:creationId xmlns:a16="http://schemas.microsoft.com/office/drawing/2014/main" id="{A8C8B17C-79D1-7649-B765-8FC10C5F39B8}"/>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7" y="3682683"/>
            <a:ext cx="6297168" cy="1132486"/>
          </a:xfrm>
          <a:prstGeom prst="rect">
            <a:avLst/>
          </a:prstGeom>
        </p:spPr>
        <p:txBody>
          <a:bodyPr lIns="0" tIns="0" rIns="0" bIns="0">
            <a:normAutofit/>
          </a:bodyPr>
          <a:lstStyle>
            <a:lvl1pPr>
              <a:defRPr sz="2000"/>
            </a:lvl1pPr>
          </a:lstStyle>
          <a:p>
            <a:pPr lvl="0"/>
            <a:r>
              <a:rPr lang="en-US" dirty="0"/>
              <a:t>Title</a:t>
            </a:r>
          </a:p>
          <a:p>
            <a:pPr lvl="0"/>
            <a:r>
              <a:rPr lang="en-US" dirty="0"/>
              <a:t>Company</a:t>
            </a:r>
          </a:p>
          <a:p>
            <a:pPr lvl="0"/>
            <a:r>
              <a:rPr lang="en-US" dirty="0"/>
              <a:t>Date</a:t>
            </a:r>
          </a:p>
        </p:txBody>
      </p:sp>
      <p:cxnSp>
        <p:nvCxnSpPr>
          <p:cNvPr id="22" name="Accent Mark">
            <a:extLst>
              <a:ext uri="{FF2B5EF4-FFF2-40B4-BE49-F238E27FC236}">
                <a16:creationId xmlns:a16="http://schemas.microsoft.com/office/drawing/2014/main" id="{7A6B761E-671F-4A43-9B1D-C5C5AC5BF314}"/>
              </a:ext>
            </a:extLst>
          </p:cNvPr>
          <p:cNvCxnSpPr>
            <a:cxnSpLocks/>
          </p:cNvCxnSpPr>
          <p:nvPr userDrawn="1"/>
        </p:nvCxnSpPr>
        <p:spPr>
          <a:xfrm flipH="1">
            <a:off x="5132832" y="3428683"/>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pic>
        <p:nvPicPr>
          <p:cNvPr id="11" name="Abstract Pattern Strip">
            <a:extLst>
              <a:ext uri="{FF2B5EF4-FFF2-40B4-BE49-F238E27FC236}">
                <a16:creationId xmlns:a16="http://schemas.microsoft.com/office/drawing/2014/main" id="{F250772B-6865-E140-9F39-D8998E91A7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99010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Light Title and numbered lis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565663"/>
            <a:ext cx="5854818" cy="3169238"/>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2064470" y="2302901"/>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One</a:t>
            </a:r>
          </a:p>
        </p:txBody>
      </p:sp>
      <p:sp>
        <p:nvSpPr>
          <p:cNvPr id="10" name="Title 1">
            <a:extLst>
              <a:ext uri="{FF2B5EF4-FFF2-40B4-BE49-F238E27FC236}">
                <a16:creationId xmlns:a16="http://schemas.microsoft.com/office/drawing/2014/main" id="{99AFAB69-F72F-B44B-BB67-D4480049D826}"/>
              </a:ext>
            </a:extLst>
          </p:cNvPr>
          <p:cNvSpPr>
            <a:spLocks noGrp="1"/>
          </p:cNvSpPr>
          <p:nvPr>
            <p:ph type="title" hasCustomPrompt="1"/>
          </p:nvPr>
        </p:nvSpPr>
        <p:spPr>
          <a:xfrm>
            <a:off x="768096" y="783026"/>
            <a:ext cx="10110436" cy="844095"/>
          </a:xfrm>
        </p:spPr>
        <p:txBody>
          <a:bodyPr vert="horz" lIns="0" tIns="45720" rIns="0" bIns="45720" rtlCol="0" anchor="b">
            <a:norm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Headline</a:t>
            </a:r>
          </a:p>
        </p:txBody>
      </p:sp>
      <p:sp>
        <p:nvSpPr>
          <p:cNvPr id="13" name="Text Placeholder 5">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1461153" y="2302995"/>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1</a:t>
            </a:r>
          </a:p>
        </p:txBody>
      </p:sp>
      <p:sp>
        <p:nvSpPr>
          <p:cNvPr id="15" name="Text Placeholder 5">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1461153" y="282216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2</a:t>
            </a:r>
          </a:p>
        </p:txBody>
      </p:sp>
      <p:sp>
        <p:nvSpPr>
          <p:cNvPr id="16" name="Text Placeholder 5">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1461153" y="3341343"/>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3</a:t>
            </a:r>
          </a:p>
        </p:txBody>
      </p:sp>
      <p:sp>
        <p:nvSpPr>
          <p:cNvPr id="17" name="Text Placeholder 5">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1461153" y="3860517"/>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4</a:t>
            </a:r>
          </a:p>
        </p:txBody>
      </p:sp>
      <p:sp>
        <p:nvSpPr>
          <p:cNvPr id="18" name="Text Placeholder 5">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1461153" y="4379689"/>
            <a:ext cx="439953" cy="395562"/>
          </a:xfrm>
        </p:spPr>
        <p:txBody>
          <a:bodyPr lIns="0" rIns="0">
            <a:noAutofit/>
          </a:bodyPr>
          <a:lstStyle>
            <a:lvl1pPr algn="ctr">
              <a:defRPr sz="2000">
                <a:solidFill>
                  <a:schemeClr val="accent2">
                    <a:lumMod val="50000"/>
                  </a:schemeClr>
                </a:solidFill>
                <a:latin typeface="Georgia" panose="02040502050405020303" pitchFamily="18" charset="0"/>
              </a:defRPr>
            </a:lvl1pPr>
          </a:lstStyle>
          <a:p>
            <a:pPr lvl="0"/>
            <a:r>
              <a:rPr lang="en-US" dirty="0"/>
              <a:t>5</a:t>
            </a:r>
          </a:p>
        </p:txBody>
      </p:sp>
      <p:sp>
        <p:nvSpPr>
          <p:cNvPr id="21" name="Rectangle 20">
            <a:extLst>
              <a:ext uri="{FF2B5EF4-FFF2-40B4-BE49-F238E27FC236}">
                <a16:creationId xmlns:a16="http://schemas.microsoft.com/office/drawing/2014/main" id="{FFFD898F-103C-F14D-85A5-5DFDF32D1E06}"/>
              </a:ext>
            </a:extLst>
          </p:cNvPr>
          <p:cNvSpPr/>
          <p:nvPr userDrawn="1"/>
        </p:nvSpPr>
        <p:spPr>
          <a:xfrm>
            <a:off x="761288"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Text Placeholder 2">
            <a:extLst>
              <a:ext uri="{FF2B5EF4-FFF2-40B4-BE49-F238E27FC236}">
                <a16:creationId xmlns:a16="http://schemas.microsoft.com/office/drawing/2014/main" id="{53E966DA-E5B9-074E-B0AA-F5451AF51BAE}"/>
              </a:ext>
            </a:extLst>
          </p:cNvPr>
          <p:cNvSpPr>
            <a:spLocks noGrp="1"/>
          </p:cNvSpPr>
          <p:nvPr>
            <p:ph type="body" idx="16" hasCustomPrompt="1"/>
          </p:nvPr>
        </p:nvSpPr>
        <p:spPr>
          <a:xfrm>
            <a:off x="2064470" y="2822098"/>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Two</a:t>
            </a:r>
          </a:p>
          <a:p>
            <a:pPr lvl="0"/>
            <a:endParaRPr lang="en-US" dirty="0"/>
          </a:p>
        </p:txBody>
      </p:sp>
      <p:sp>
        <p:nvSpPr>
          <p:cNvPr id="20" name="Text Placeholder 2">
            <a:extLst>
              <a:ext uri="{FF2B5EF4-FFF2-40B4-BE49-F238E27FC236}">
                <a16:creationId xmlns:a16="http://schemas.microsoft.com/office/drawing/2014/main" id="{35FDD008-E0E6-4746-AB5B-78D012E92B2E}"/>
              </a:ext>
            </a:extLst>
          </p:cNvPr>
          <p:cNvSpPr>
            <a:spLocks noGrp="1"/>
          </p:cNvSpPr>
          <p:nvPr>
            <p:ph type="body" idx="17" hasCustomPrompt="1"/>
          </p:nvPr>
        </p:nvSpPr>
        <p:spPr>
          <a:xfrm>
            <a:off x="2064470" y="3341295"/>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Three</a:t>
            </a:r>
          </a:p>
        </p:txBody>
      </p:sp>
      <p:sp>
        <p:nvSpPr>
          <p:cNvPr id="22" name="Text Placeholder 2">
            <a:extLst>
              <a:ext uri="{FF2B5EF4-FFF2-40B4-BE49-F238E27FC236}">
                <a16:creationId xmlns:a16="http://schemas.microsoft.com/office/drawing/2014/main" id="{A5DE72B7-8353-7C47-A8C2-69DED713D179}"/>
              </a:ext>
            </a:extLst>
          </p:cNvPr>
          <p:cNvSpPr>
            <a:spLocks noGrp="1"/>
          </p:cNvSpPr>
          <p:nvPr>
            <p:ph type="body" idx="18" hasCustomPrompt="1"/>
          </p:nvPr>
        </p:nvSpPr>
        <p:spPr>
          <a:xfrm>
            <a:off x="2064470" y="3860492"/>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Four</a:t>
            </a:r>
          </a:p>
        </p:txBody>
      </p:sp>
      <p:sp>
        <p:nvSpPr>
          <p:cNvPr id="23" name="Text Placeholder 2">
            <a:extLst>
              <a:ext uri="{FF2B5EF4-FFF2-40B4-BE49-F238E27FC236}">
                <a16:creationId xmlns:a16="http://schemas.microsoft.com/office/drawing/2014/main" id="{6D1BD307-5E4B-9647-A402-54CF30BEC3C6}"/>
              </a:ext>
            </a:extLst>
          </p:cNvPr>
          <p:cNvSpPr>
            <a:spLocks noGrp="1"/>
          </p:cNvSpPr>
          <p:nvPr>
            <p:ph type="body" idx="19" hasCustomPrompt="1"/>
          </p:nvPr>
        </p:nvSpPr>
        <p:spPr>
          <a:xfrm>
            <a:off x="2064470" y="4379689"/>
            <a:ext cx="8814062" cy="395562"/>
          </a:xfrm>
        </p:spPr>
        <p:txBody>
          <a:bodyPr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rgbClr val="4E3629"/>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Five</a:t>
            </a:r>
          </a:p>
        </p:txBody>
      </p:sp>
      <p:pic>
        <p:nvPicPr>
          <p:cNvPr id="26" name="Picture 25">
            <a:extLst>
              <a:ext uri="{FF2B5EF4-FFF2-40B4-BE49-F238E27FC236}">
                <a16:creationId xmlns:a16="http://schemas.microsoft.com/office/drawing/2014/main" id="{67138000-7156-634F-A6D0-6F76902523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BFEAAAFB-2FCD-498D-B547-AC9CE371CCC4}"/>
              </a:ext>
            </a:extLst>
          </p:cNvPr>
          <p:cNvSpPr>
            <a:spLocks noGrp="1"/>
          </p:cNvSpPr>
          <p:nvPr>
            <p:ph type="ftr" sz="quarter" idx="2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9EF62BB0-137B-434F-A197-25B5626B0347}"/>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099902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Light Quote with 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92BE6D0-0FF7-4E98-A703-CF3F097A674F}"/>
              </a:ext>
            </a:extLst>
          </p:cNvPr>
          <p:cNvSpPr/>
          <p:nvPr userDrawn="1"/>
        </p:nvSpPr>
        <p:spPr>
          <a:xfrm>
            <a:off x="0" y="0"/>
            <a:ext cx="12192000" cy="6858000"/>
          </a:xfrm>
          <a:prstGeom prst="rect">
            <a:avLst/>
          </a:prstGeom>
          <a:blipFill dpi="0" rotWithShape="1">
            <a:blip r:embed="rId2">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8" name="Picture 17">
            <a:extLst>
              <a:ext uri="{FF2B5EF4-FFF2-40B4-BE49-F238E27FC236}">
                <a16:creationId xmlns:a16="http://schemas.microsoft.com/office/drawing/2014/main" id="{16250C7C-7F0B-2B44-AAA6-883F6AB7E03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1" name="Title 1">
            <a:extLst>
              <a:ext uri="{FF2B5EF4-FFF2-40B4-BE49-F238E27FC236}">
                <a16:creationId xmlns:a16="http://schemas.microsoft.com/office/drawing/2014/main" id="{554B90B0-B853-6F47-ACDA-C26DB60F0F3D}"/>
              </a:ext>
            </a:extLst>
          </p:cNvPr>
          <p:cNvSpPr txBox="1">
            <a:spLocks/>
          </p:cNvSpPr>
          <p:nvPr userDrawn="1"/>
        </p:nvSpPr>
        <p:spPr>
          <a:xfrm>
            <a:off x="875356" y="5535006"/>
            <a:ext cx="9983144" cy="720737"/>
          </a:xfrm>
          <a:prstGeom prst="rect">
            <a:avLst/>
          </a:prstGeom>
        </p:spPr>
        <p:txBody>
          <a:bodyPr vert="horz" lIns="0" tIns="45720" rIns="0" bIns="45720" rtlCol="0" anchor="t">
            <a:noAutofit/>
          </a:bodyPr>
          <a:lstStyle>
            <a:lvl1pPr algn="l" defTabSz="914400" rtl="0" eaLnBrk="1" latinLnBrk="0" hangingPunct="1">
              <a:lnSpc>
                <a:spcPts val="1800"/>
              </a:lnSpc>
              <a:spcBef>
                <a:spcPts val="0"/>
              </a:spcBef>
              <a:buNone/>
              <a:defRPr lang="en-US" sz="1400" b="1" i="0" kern="1200">
                <a:solidFill>
                  <a:schemeClr val="bg1"/>
                </a:solidFill>
                <a:latin typeface="Oracle Sans" panose="020B0503020204020204" pitchFamily="34" charset="0"/>
                <a:ea typeface="+mn-ea"/>
                <a:cs typeface="Oracle Sans" panose="020B0503020204020204" pitchFamily="34" charset="0"/>
              </a:defRPr>
            </a:lvl1pPr>
          </a:lstStyle>
          <a:p>
            <a:endParaRPr b="0" dirty="0">
              <a:solidFill>
                <a:prstClr val="white"/>
              </a:solidFill>
            </a:endParaRPr>
          </a:p>
        </p:txBody>
      </p:sp>
      <p:sp>
        <p:nvSpPr>
          <p:cNvPr id="29" name="Text Placeholder 26">
            <a:extLst>
              <a:ext uri="{FF2B5EF4-FFF2-40B4-BE49-F238E27FC236}">
                <a16:creationId xmlns:a16="http://schemas.microsoft.com/office/drawing/2014/main" id="{90252080-E2D5-6447-93EB-F3E1BDF7CD7B}"/>
              </a:ext>
            </a:extLst>
          </p:cNvPr>
          <p:cNvSpPr>
            <a:spLocks noGrp="1"/>
          </p:cNvSpPr>
          <p:nvPr>
            <p:ph type="body" sz="quarter" idx="13" hasCustomPrompt="1"/>
          </p:nvPr>
        </p:nvSpPr>
        <p:spPr>
          <a:xfrm>
            <a:off x="768096" y="2346183"/>
            <a:ext cx="9983786" cy="2242890"/>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2" name="Text Placeholder 26">
            <a:extLst>
              <a:ext uri="{FF2B5EF4-FFF2-40B4-BE49-F238E27FC236}">
                <a16:creationId xmlns:a16="http://schemas.microsoft.com/office/drawing/2014/main" id="{C9068F71-E098-E049-81D3-5491AAF8DE57}"/>
              </a:ext>
            </a:extLst>
          </p:cNvPr>
          <p:cNvSpPr>
            <a:spLocks noGrp="1"/>
          </p:cNvSpPr>
          <p:nvPr>
            <p:ph type="body" sz="quarter" idx="14" hasCustomPrompt="1"/>
          </p:nvPr>
        </p:nvSpPr>
        <p:spPr>
          <a:xfrm>
            <a:off x="768096" y="5239646"/>
            <a:ext cx="998378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3" name="Text Placeholder 26">
            <a:extLst>
              <a:ext uri="{FF2B5EF4-FFF2-40B4-BE49-F238E27FC236}">
                <a16:creationId xmlns:a16="http://schemas.microsoft.com/office/drawing/2014/main" id="{87089DAA-9281-6045-B621-B0A829511738}"/>
              </a:ext>
            </a:extLst>
          </p:cNvPr>
          <p:cNvSpPr>
            <a:spLocks noGrp="1"/>
          </p:cNvSpPr>
          <p:nvPr>
            <p:ph type="body" sz="quarter" idx="12"/>
          </p:nvPr>
        </p:nvSpPr>
        <p:spPr>
          <a:xfrm>
            <a:off x="768096" y="5564669"/>
            <a:ext cx="9983786"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34" name="Picture Placeholder 19">
            <a:extLst>
              <a:ext uri="{FF2B5EF4-FFF2-40B4-BE49-F238E27FC236}">
                <a16:creationId xmlns:a16="http://schemas.microsoft.com/office/drawing/2014/main" id="{806BB0D3-072D-8D47-8C70-E1851CE928BD}"/>
              </a:ext>
            </a:extLst>
          </p:cNvPr>
          <p:cNvSpPr>
            <a:spLocks noGrp="1"/>
          </p:cNvSpPr>
          <p:nvPr>
            <p:ph type="pic" sz="quarter" idx="10"/>
          </p:nvPr>
        </p:nvSpPr>
        <p:spPr>
          <a:xfrm>
            <a:off x="768096" y="955256"/>
            <a:ext cx="2589212" cy="1106907"/>
          </a:xfrm>
        </p:spPr>
        <p:txBody>
          <a:bodyPr/>
          <a:lstStyle/>
          <a:p>
            <a:r>
              <a:rPr lang="en-US"/>
              <a:t>Click icon to add picture</a:t>
            </a:r>
            <a:endParaRPr lang="en-US" dirty="0"/>
          </a:p>
        </p:txBody>
      </p:sp>
      <p:sp>
        <p:nvSpPr>
          <p:cNvPr id="35" name="Rectangle 34">
            <a:extLst>
              <a:ext uri="{FF2B5EF4-FFF2-40B4-BE49-F238E27FC236}">
                <a16:creationId xmlns:a16="http://schemas.microsoft.com/office/drawing/2014/main" id="{C565B80A-580D-054A-A47B-A7433DB02574}"/>
              </a:ext>
            </a:extLst>
          </p:cNvPr>
          <p:cNvSpPr/>
          <p:nvPr userDrawn="1"/>
        </p:nvSpPr>
        <p:spPr>
          <a:xfrm>
            <a:off x="768097"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6" name="Picture 15">
            <a:extLst>
              <a:ext uri="{FF2B5EF4-FFF2-40B4-BE49-F238E27FC236}">
                <a16:creationId xmlns:a16="http://schemas.microsoft.com/office/drawing/2014/main" id="{A5BF82DE-33C5-3A4E-A2BE-056AD4CD8E3B}"/>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07C95176-6832-4D14-B8AA-9CF49288F5D7}"/>
              </a:ext>
            </a:extLst>
          </p:cNvPr>
          <p:cNvSpPr>
            <a:spLocks noGrp="1"/>
          </p:cNvSpPr>
          <p:nvPr>
            <p:ph type="ftr" sz="quarter" idx="15"/>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866E2F52-3B6A-46A0-AAA4-214A1F01ED2B}"/>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877743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p:spTree>
      <p:nvGrpSpPr>
        <p:cNvPr id="1" name=""/>
        <p:cNvGrpSpPr/>
        <p:nvPr/>
      </p:nvGrpSpPr>
      <p:grpSpPr>
        <a:xfrm>
          <a:off x="0" y="0"/>
          <a:ext cx="0" cy="0"/>
          <a:chOff x="0" y="0"/>
          <a:chExt cx="0" cy="0"/>
        </a:xfrm>
      </p:grpSpPr>
      <p:pic>
        <p:nvPicPr>
          <p:cNvPr id="9" name="Picture 8" descr="A person looking at the camera&#10;&#10;Description automatically generated">
            <a:extLst>
              <a:ext uri="{FF2B5EF4-FFF2-40B4-BE49-F238E27FC236}">
                <a16:creationId xmlns:a16="http://schemas.microsoft.com/office/drawing/2014/main" id="{4E879062-D42A-C24B-9506-CFFED71D402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447"/>
          <a:stretch/>
        </p:blipFill>
        <p:spPr>
          <a:xfrm>
            <a:off x="0" y="254000"/>
            <a:ext cx="5133848" cy="6626102"/>
          </a:xfrm>
          <a:prstGeom prst="rect">
            <a:avLst/>
          </a:prstGeom>
        </p:spPr>
      </p:pic>
      <p:sp>
        <p:nvSpPr>
          <p:cNvPr id="6" name="Picture Placeholder 5">
            <a:extLst>
              <a:ext uri="{FF2B5EF4-FFF2-40B4-BE49-F238E27FC236}">
                <a16:creationId xmlns:a16="http://schemas.microsoft.com/office/drawing/2014/main" id="{DBBD2CF4-1E90-A941-8678-001223FD4124}"/>
              </a:ext>
            </a:extLst>
          </p:cNvPr>
          <p:cNvSpPr>
            <a:spLocks noGrp="1"/>
          </p:cNvSpPr>
          <p:nvPr>
            <p:ph type="pic" sz="quarter" idx="10"/>
          </p:nvPr>
        </p:nvSpPr>
        <p:spPr>
          <a:xfrm>
            <a:off x="0" y="254000"/>
            <a:ext cx="5133848" cy="6626102"/>
          </a:xfrm>
        </p:spPr>
        <p:txBody>
          <a:bodyPr/>
          <a:lstStyle/>
          <a:p>
            <a:r>
              <a:rPr lang="en-US"/>
              <a:t>Click icon to add picture</a:t>
            </a:r>
            <a:endParaRPr lang="en-US" dirty="0"/>
          </a:p>
        </p:txBody>
      </p:sp>
      <p:pic>
        <p:nvPicPr>
          <p:cNvPr id="16" name="Picture 15">
            <a:extLst>
              <a:ext uri="{FF2B5EF4-FFF2-40B4-BE49-F238E27FC236}">
                <a16:creationId xmlns:a16="http://schemas.microsoft.com/office/drawing/2014/main" id="{655F6A82-2EA7-8C4D-A6E5-04849642E6A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3" name="Text Placeholder 26">
            <a:extLst>
              <a:ext uri="{FF2B5EF4-FFF2-40B4-BE49-F238E27FC236}">
                <a16:creationId xmlns:a16="http://schemas.microsoft.com/office/drawing/2014/main" id="{660ACC2F-3202-B843-8CCE-6D68B1FAAF09}"/>
              </a:ext>
            </a:extLst>
          </p:cNvPr>
          <p:cNvSpPr>
            <a:spLocks noGrp="1"/>
          </p:cNvSpPr>
          <p:nvPr>
            <p:ph type="body" sz="quarter" idx="11" hasCustomPrompt="1"/>
          </p:nvPr>
        </p:nvSpPr>
        <p:spPr>
          <a:xfrm>
            <a:off x="5430545" y="4661231"/>
            <a:ext cx="6315978" cy="218094"/>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4" name="Text Placeholder 26">
            <a:extLst>
              <a:ext uri="{FF2B5EF4-FFF2-40B4-BE49-F238E27FC236}">
                <a16:creationId xmlns:a16="http://schemas.microsoft.com/office/drawing/2014/main" id="{63B99ECC-6BAB-0F46-88DB-26AE80C3434F}"/>
              </a:ext>
            </a:extLst>
          </p:cNvPr>
          <p:cNvSpPr>
            <a:spLocks noGrp="1"/>
          </p:cNvSpPr>
          <p:nvPr>
            <p:ph type="body" sz="quarter" idx="12"/>
          </p:nvPr>
        </p:nvSpPr>
        <p:spPr>
          <a:xfrm>
            <a:off x="5430545" y="4952092"/>
            <a:ext cx="6315978"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25" name="Text Placeholder 26">
            <a:extLst>
              <a:ext uri="{FF2B5EF4-FFF2-40B4-BE49-F238E27FC236}">
                <a16:creationId xmlns:a16="http://schemas.microsoft.com/office/drawing/2014/main" id="{38A1ED2B-730F-DB4F-8E69-07241B0A4987}"/>
              </a:ext>
            </a:extLst>
          </p:cNvPr>
          <p:cNvSpPr>
            <a:spLocks noGrp="1"/>
          </p:cNvSpPr>
          <p:nvPr>
            <p:ph type="body" sz="quarter" idx="13" hasCustomPrompt="1"/>
          </p:nvPr>
        </p:nvSpPr>
        <p:spPr>
          <a:xfrm>
            <a:off x="5430545" y="1850640"/>
            <a:ext cx="6315978" cy="2251537"/>
          </a:xfrm>
        </p:spPr>
        <p:txBody>
          <a:bodyPr lIns="0">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26" name="Rectangle 25">
            <a:extLst>
              <a:ext uri="{FF2B5EF4-FFF2-40B4-BE49-F238E27FC236}">
                <a16:creationId xmlns:a16="http://schemas.microsoft.com/office/drawing/2014/main" id="{244BA13B-C4E1-6147-9655-829168E5E266}"/>
              </a:ext>
            </a:extLst>
          </p:cNvPr>
          <p:cNvSpPr/>
          <p:nvPr userDrawn="1"/>
        </p:nvSpPr>
        <p:spPr>
          <a:xfrm>
            <a:off x="5430546" y="434263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Slide Number Placeholder 1">
            <a:extLst>
              <a:ext uri="{FF2B5EF4-FFF2-40B4-BE49-F238E27FC236}">
                <a16:creationId xmlns:a16="http://schemas.microsoft.com/office/drawing/2014/main" id="{BEAECEC9-004F-624F-96D0-64C7FD44095F}"/>
              </a:ext>
            </a:extLst>
          </p:cNvPr>
          <p:cNvSpPr>
            <a:spLocks noGrp="1"/>
          </p:cNvSpPr>
          <p:nvPr>
            <p:ph type="sldNum" sz="quarter" idx="16"/>
          </p:nvPr>
        </p:nvSpPr>
        <p:spPr>
          <a:xfrm>
            <a:off x="633621" y="6349718"/>
            <a:ext cx="386443" cy="365125"/>
          </a:xfrm>
        </p:spPr>
        <p:txBody>
          <a:bodyPr/>
          <a:lstStyle>
            <a:lvl1pPr>
              <a:defRPr>
                <a:solidFill>
                  <a:schemeClr val="tx2">
                    <a:lumMod val="60000"/>
                    <a:lumOff val="40000"/>
                  </a:schemeClr>
                </a:solidFill>
              </a:defRPr>
            </a:lvl1pPr>
          </a:lstStyle>
          <a:p>
            <a:fld id="{7C371504-33D9-B044-8C50-620C44A06CB1}" type="slidenum">
              <a:rPr lang="en-US" smtClean="0">
                <a:solidFill>
                  <a:srgbClr val="312D2A">
                    <a:lumMod val="60000"/>
                    <a:lumOff val="40000"/>
                  </a:srgbClr>
                </a:solidFill>
              </a:rPr>
              <a:pPr/>
              <a:t>‹#›</a:t>
            </a:fld>
            <a:endParaRPr lang="en-US" dirty="0">
              <a:solidFill>
                <a:srgbClr val="312D2A">
                  <a:lumMod val="60000"/>
                  <a:lumOff val="40000"/>
                </a:srgbClr>
              </a:solidFill>
            </a:endParaRPr>
          </a:p>
        </p:txBody>
      </p:sp>
      <p:sp>
        <p:nvSpPr>
          <p:cNvPr id="15" name="TextBox 14">
            <a:extLst>
              <a:ext uri="{FF2B5EF4-FFF2-40B4-BE49-F238E27FC236}">
                <a16:creationId xmlns:a16="http://schemas.microsoft.com/office/drawing/2014/main" id="{DEFB74B7-684A-0343-AB5E-04DBC7A25953}"/>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srgbClr val="312D2A">
                    <a:lumMod val="60000"/>
                    <a:lumOff val="40000"/>
                  </a:srgbClr>
                </a:solidFill>
                <a:cs typeface="Oracle Sans" panose="020B0503020204020204" pitchFamily="34" charset="0"/>
              </a:rPr>
              <a:t>Confidential – Oracle Internal/Restricted/Highly Restricted</a:t>
            </a:r>
          </a:p>
        </p:txBody>
      </p:sp>
      <p:pic>
        <p:nvPicPr>
          <p:cNvPr id="12" name="Picture 11">
            <a:extLst>
              <a:ext uri="{FF2B5EF4-FFF2-40B4-BE49-F238E27FC236}">
                <a16:creationId xmlns:a16="http://schemas.microsoft.com/office/drawing/2014/main" id="{B4238AF8-3EBB-8C42-9D7F-306684D5258B}"/>
              </a:ext>
            </a:extLst>
          </p:cNvPr>
          <p:cNvPicPr>
            <a:picLocks noChangeAspect="1"/>
          </p:cNvPicPr>
          <p:nvPr userDrawn="1"/>
        </p:nvPicPr>
        <p:blipFill>
          <a:blip r:embed="rId4"/>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268818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Light Quote with picture border">
    <p:spTree>
      <p:nvGrpSpPr>
        <p:cNvPr id="1" name=""/>
        <p:cNvGrpSpPr/>
        <p:nvPr/>
      </p:nvGrpSpPr>
      <p:grpSpPr>
        <a:xfrm>
          <a:off x="0" y="0"/>
          <a:ext cx="0" cy="0"/>
          <a:chOff x="0" y="0"/>
          <a:chExt cx="0" cy="0"/>
        </a:xfrm>
      </p:grpSpPr>
      <p:pic>
        <p:nvPicPr>
          <p:cNvPr id="28" name="Picture 27" descr="A picture containing table, elephant, clothing&#10;&#10;Description automatically generated">
            <a:extLst>
              <a:ext uri="{FF2B5EF4-FFF2-40B4-BE49-F238E27FC236}">
                <a16:creationId xmlns:a16="http://schemas.microsoft.com/office/drawing/2014/main" id="{E7EFAFBA-C533-AF47-8C5A-87A1579768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0" name="Rectangle 19">
            <a:extLst>
              <a:ext uri="{FF2B5EF4-FFF2-40B4-BE49-F238E27FC236}">
                <a16:creationId xmlns:a16="http://schemas.microsoft.com/office/drawing/2014/main" id="{DD9CD23F-B20E-499B-9C1E-B99F1B32803A}"/>
              </a:ext>
            </a:extLst>
          </p:cNvPr>
          <p:cNvSpPr/>
          <p:nvPr userDrawn="1"/>
        </p:nvSpPr>
        <p:spPr>
          <a:xfrm>
            <a:off x="11356270" y="5494436"/>
            <a:ext cx="101516" cy="532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Rectangle 28">
            <a:extLst>
              <a:ext uri="{FF2B5EF4-FFF2-40B4-BE49-F238E27FC236}">
                <a16:creationId xmlns:a16="http://schemas.microsoft.com/office/drawing/2014/main" id="{FA203EF7-0022-9042-AE87-EABCBB9B126E}"/>
              </a:ext>
            </a:extLst>
          </p:cNvPr>
          <p:cNvSpPr/>
          <p:nvPr userDrawn="1"/>
        </p:nvSpPr>
        <p:spPr>
          <a:xfrm>
            <a:off x="722371" y="587874"/>
            <a:ext cx="10747258" cy="5682253"/>
          </a:xfrm>
          <a:prstGeom prst="rect">
            <a:avLst/>
          </a:prstGeom>
          <a:solidFill>
            <a:srgbClr val="E0E2E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Text Placeholder 26">
            <a:extLst>
              <a:ext uri="{FF2B5EF4-FFF2-40B4-BE49-F238E27FC236}">
                <a16:creationId xmlns:a16="http://schemas.microsoft.com/office/drawing/2014/main" id="{F65EEC53-4965-C84F-B964-03CF9283D56E}"/>
              </a:ext>
            </a:extLst>
          </p:cNvPr>
          <p:cNvSpPr>
            <a:spLocks noGrp="1"/>
          </p:cNvSpPr>
          <p:nvPr>
            <p:ph type="body" sz="quarter" idx="13" hasCustomPrompt="1"/>
          </p:nvPr>
        </p:nvSpPr>
        <p:spPr>
          <a:xfrm>
            <a:off x="1530214" y="1101969"/>
            <a:ext cx="9165494" cy="2975336"/>
          </a:xfrm>
        </p:spPr>
        <p:txBody>
          <a:bodyPr lIns="0" anchor="b">
            <a:noAutofit/>
          </a:bodyPr>
          <a:lstStyle>
            <a:lvl1pPr algn="l" fontAlgn="t">
              <a:lnSpc>
                <a:spcPct val="100000"/>
              </a:lnSpc>
              <a:spcBef>
                <a:spcPts val="0"/>
              </a:spcBef>
              <a:defRPr sz="3200" b="1" i="0">
                <a:latin typeface="Oracle Sans" panose="020B0503020204020204" pitchFamily="34" charset="0"/>
                <a:cs typeface="Oracle Sans" panose="020B0503020204020204" pitchFamily="34" charset="0"/>
              </a:defRPr>
            </a:lvl1pPr>
          </a:lstStyle>
          <a:p>
            <a:pPr lvl="0"/>
            <a:r>
              <a:rPr lang="en-US" dirty="0"/>
              <a:t>“Click to type customer or partner quote surrounded by quotation marks.”</a:t>
            </a:r>
          </a:p>
        </p:txBody>
      </p:sp>
      <p:sp>
        <p:nvSpPr>
          <p:cNvPr id="31" name="Text Placeholder 26">
            <a:extLst>
              <a:ext uri="{FF2B5EF4-FFF2-40B4-BE49-F238E27FC236}">
                <a16:creationId xmlns:a16="http://schemas.microsoft.com/office/drawing/2014/main" id="{1AD57123-EDE4-954E-9A92-A3083B1C27DB}"/>
              </a:ext>
            </a:extLst>
          </p:cNvPr>
          <p:cNvSpPr>
            <a:spLocks noGrp="1"/>
          </p:cNvSpPr>
          <p:nvPr>
            <p:ph type="body" sz="quarter" idx="14" hasCustomPrompt="1"/>
          </p:nvPr>
        </p:nvSpPr>
        <p:spPr>
          <a:xfrm>
            <a:off x="1530214" y="4637490"/>
            <a:ext cx="9165494"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32" name="Text Placeholder 26">
            <a:extLst>
              <a:ext uri="{FF2B5EF4-FFF2-40B4-BE49-F238E27FC236}">
                <a16:creationId xmlns:a16="http://schemas.microsoft.com/office/drawing/2014/main" id="{9C7075CA-1EBB-F043-A768-C5814E1A5845}"/>
              </a:ext>
            </a:extLst>
          </p:cNvPr>
          <p:cNvSpPr>
            <a:spLocks noGrp="1"/>
          </p:cNvSpPr>
          <p:nvPr>
            <p:ph type="body" sz="quarter" idx="12"/>
          </p:nvPr>
        </p:nvSpPr>
        <p:spPr>
          <a:xfrm>
            <a:off x="1530214" y="4962513"/>
            <a:ext cx="9165494" cy="528567"/>
          </a:xfrm>
        </p:spPr>
        <p:txBody>
          <a:bodyPr lIns="0">
            <a:noAutofit/>
          </a:bodyPr>
          <a:lstStyle>
            <a:lvl1pPr algn="l" fontAlgn="t">
              <a:lnSpc>
                <a:spcPct val="100000"/>
              </a:lnSpc>
              <a:spcBef>
                <a:spcPts val="0"/>
              </a:spcBef>
              <a:defRPr sz="1300"/>
            </a:lvl1pPr>
          </a:lstStyle>
          <a:p>
            <a:pPr lvl="0"/>
            <a:r>
              <a:rPr lang="en-US"/>
              <a:t>Click to edit Master text styles</a:t>
            </a:r>
          </a:p>
        </p:txBody>
      </p:sp>
      <p:sp>
        <p:nvSpPr>
          <p:cNvPr id="33" name="Rectangle 32">
            <a:extLst>
              <a:ext uri="{FF2B5EF4-FFF2-40B4-BE49-F238E27FC236}">
                <a16:creationId xmlns:a16="http://schemas.microsoft.com/office/drawing/2014/main" id="{BBC74FEB-50F3-4449-8D38-99E6A564975E}"/>
              </a:ext>
            </a:extLst>
          </p:cNvPr>
          <p:cNvSpPr/>
          <p:nvPr userDrawn="1"/>
        </p:nvSpPr>
        <p:spPr>
          <a:xfrm>
            <a:off x="1530215" y="4303694"/>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2" name="Slide Number Placeholder 1">
            <a:extLst>
              <a:ext uri="{FF2B5EF4-FFF2-40B4-BE49-F238E27FC236}">
                <a16:creationId xmlns:a16="http://schemas.microsoft.com/office/drawing/2014/main" id="{066F36DD-F60C-6546-9240-CD06125DC852}"/>
              </a:ext>
            </a:extLst>
          </p:cNvPr>
          <p:cNvSpPr>
            <a:spLocks noGrp="1"/>
          </p:cNvSpPr>
          <p:nvPr>
            <p:ph type="sldNum" sz="quarter" idx="16"/>
          </p:nvPr>
        </p:nvSpPr>
        <p:spPr>
          <a:xfrm>
            <a:off x="633621" y="6349718"/>
            <a:ext cx="386443" cy="365125"/>
          </a:xfrm>
        </p:spPr>
        <p:txBody>
          <a:bodyPr/>
          <a:lstStyle>
            <a:lvl1pPr>
              <a:defRPr>
                <a:solidFill>
                  <a:schemeClr val="bg1"/>
                </a:solidFill>
              </a:defRPr>
            </a:lvl1pPr>
          </a:lstStyle>
          <a:p>
            <a:fld id="{7C371504-33D9-B044-8C50-620C44A06CB1}" type="slidenum">
              <a:rPr lang="en-US" smtClean="0">
                <a:solidFill>
                  <a:prstClr val="white"/>
                </a:solidFill>
              </a:rPr>
              <a:pPr/>
              <a:t>‹#›</a:t>
            </a:fld>
            <a:endParaRPr lang="en-US" dirty="0">
              <a:solidFill>
                <a:prstClr val="white"/>
              </a:solidFill>
            </a:endParaRPr>
          </a:p>
        </p:txBody>
      </p:sp>
      <p:sp>
        <p:nvSpPr>
          <p:cNvPr id="13" name="TextBox 12">
            <a:extLst>
              <a:ext uri="{FF2B5EF4-FFF2-40B4-BE49-F238E27FC236}">
                <a16:creationId xmlns:a16="http://schemas.microsoft.com/office/drawing/2014/main" id="{9272AD2F-E71B-794F-9680-FD1C16A0CC41}"/>
              </a:ext>
            </a:extLst>
          </p:cNvPr>
          <p:cNvSpPr txBox="1"/>
          <p:nvPr userDrawn="1"/>
        </p:nvSpPr>
        <p:spPr>
          <a:xfrm>
            <a:off x="944517" y="6415801"/>
            <a:ext cx="5984422" cy="246221"/>
          </a:xfrm>
          <a:prstGeom prst="rect">
            <a:avLst/>
          </a:prstGeom>
          <a:noFill/>
        </p:spPr>
        <p:txBody>
          <a:bodyPr wrap="square" rtlCol="0" anchor="ctr">
            <a:spAutoFit/>
          </a:bodyPr>
          <a:lstStyle/>
          <a:p>
            <a:r>
              <a:rPr lang="en-US" sz="1000" dirty="0">
                <a:solidFill>
                  <a:prstClr val="white"/>
                </a:solidFill>
                <a:cs typeface="Oracle Sans" panose="020B0503020204020204" pitchFamily="34" charset="0"/>
              </a:rPr>
              <a:t>Confidential – Oracle Internal/Restricted/Highly Restricted</a:t>
            </a:r>
          </a:p>
        </p:txBody>
      </p:sp>
      <p:pic>
        <p:nvPicPr>
          <p:cNvPr id="14" name="Picture 13">
            <a:extLst>
              <a:ext uri="{FF2B5EF4-FFF2-40B4-BE49-F238E27FC236}">
                <a16:creationId xmlns:a16="http://schemas.microsoft.com/office/drawing/2014/main" id="{88583B7E-CE5D-AD4D-B063-8E5D2E58D0EF}"/>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3675107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Light Title-only ">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Title-Only Layout </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4" name="Picture 13">
            <a:extLst>
              <a:ext uri="{FF2B5EF4-FFF2-40B4-BE49-F238E27FC236}">
                <a16:creationId xmlns:a16="http://schemas.microsoft.com/office/drawing/2014/main" id="{1C190DBB-69E8-094F-9F7D-5D6A482AA94C}"/>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3" name="Footer Placeholder 2">
            <a:extLst>
              <a:ext uri="{FF2B5EF4-FFF2-40B4-BE49-F238E27FC236}">
                <a16:creationId xmlns:a16="http://schemas.microsoft.com/office/drawing/2014/main" id="{01AD6C94-D81A-4373-BA17-63D490F7AB75}"/>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4" name="Slide Number Placeholder 3">
            <a:extLst>
              <a:ext uri="{FF2B5EF4-FFF2-40B4-BE49-F238E27FC236}">
                <a16:creationId xmlns:a16="http://schemas.microsoft.com/office/drawing/2014/main" id="{9D2233A9-8B36-4159-8975-F1366CB54CDE}"/>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48431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secHead" preserve="1">
  <p:cSld name="Light Title and single colum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B9E9CD-D1E8-2941-B6E9-04C71E3BFC8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pic>
        <p:nvPicPr>
          <p:cNvPr id="8" name="Picture 7">
            <a:extLst>
              <a:ext uri="{FF2B5EF4-FFF2-40B4-BE49-F238E27FC236}">
                <a16:creationId xmlns:a16="http://schemas.microsoft.com/office/drawing/2014/main" id="{D80E6547-E553-8B4C-B613-A55206049B2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 name="Title 1">
            <a:extLst>
              <a:ext uri="{FF2B5EF4-FFF2-40B4-BE49-F238E27FC236}">
                <a16:creationId xmlns:a16="http://schemas.microsoft.com/office/drawing/2014/main" id="{607B599F-269A-4E45-BB4E-31A49D2385EB}"/>
              </a:ext>
            </a:extLst>
          </p:cNvPr>
          <p:cNvSpPr>
            <a:spLocks noGrp="1"/>
          </p:cNvSpPr>
          <p:nvPr>
            <p:ph type="title" hasCustomPrompt="1"/>
          </p:nvPr>
        </p:nvSpPr>
        <p:spPr>
          <a:xfrm>
            <a:off x="768096" y="783026"/>
            <a:ext cx="9887834"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Title and Subtitle Layout</a:t>
            </a:r>
          </a:p>
        </p:txBody>
      </p:sp>
      <p:sp>
        <p:nvSpPr>
          <p:cNvPr id="3" name="Text Placeholder 2">
            <a:extLst>
              <a:ext uri="{FF2B5EF4-FFF2-40B4-BE49-F238E27FC236}">
                <a16:creationId xmlns:a16="http://schemas.microsoft.com/office/drawing/2014/main" id="{FD86EFD9-8225-47A7-9DFF-A350F67E94AA}"/>
              </a:ext>
            </a:extLst>
          </p:cNvPr>
          <p:cNvSpPr>
            <a:spLocks noGrp="1"/>
          </p:cNvSpPr>
          <p:nvPr>
            <p:ph type="body" idx="1" hasCustomPrompt="1"/>
          </p:nvPr>
        </p:nvSpPr>
        <p:spPr>
          <a:xfrm>
            <a:off x="768095" y="2288559"/>
            <a:ext cx="9887835" cy="3360372"/>
          </a:xfrm>
        </p:spPr>
        <p:txBody>
          <a:bodyPr lIns="0" rIns="0">
            <a:noAutofit/>
          </a:bodyPr>
          <a:lstStyle>
            <a:lvl1pPr marL="0" indent="0">
              <a:lnSpc>
                <a:spcPct val="100000"/>
              </a:lnSpc>
              <a:spcBef>
                <a:spcPts val="0"/>
              </a:spcBef>
              <a:buNone/>
              <a:defRPr sz="1800" b="0" i="0" kern="0" spc="0" baseline="0">
                <a:solidFill>
                  <a:srgbClr val="4A362B"/>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 </a:t>
            </a:r>
            <a:r>
              <a:rPr lang="en-US" dirty="0" err="1"/>
              <a:t>Donec</a:t>
            </a:r>
            <a:r>
              <a:rPr lang="en-US" dirty="0"/>
              <a:t> </a:t>
            </a:r>
            <a:r>
              <a:rPr lang="en-US" dirty="0" err="1"/>
              <a:t>auctor</a:t>
            </a:r>
            <a:r>
              <a:rPr lang="en-US" dirty="0"/>
              <a:t> </a:t>
            </a:r>
            <a:r>
              <a:rPr lang="en-US" dirty="0" err="1"/>
              <a:t>metus</a:t>
            </a:r>
            <a:r>
              <a:rPr lang="en-US" dirty="0"/>
              <a:t> sed </a:t>
            </a:r>
            <a:r>
              <a:rPr lang="en-US" dirty="0" err="1"/>
              <a:t>velit</a:t>
            </a:r>
            <a:r>
              <a:rPr lang="en-US" dirty="0"/>
              <a:t> </a:t>
            </a:r>
            <a:r>
              <a:rPr lang="en-US" dirty="0" err="1"/>
              <a:t>imperdiet</a:t>
            </a:r>
            <a:r>
              <a:rPr lang="en-US" dirty="0"/>
              <a:t> </a:t>
            </a:r>
            <a:r>
              <a:rPr lang="en-US" dirty="0" err="1"/>
              <a:t>consectetur</a:t>
            </a:r>
            <a:r>
              <a:rPr lang="en-US" dirty="0"/>
              <a:t>. </a:t>
            </a:r>
            <a:r>
              <a:rPr lang="en-US" dirty="0" err="1"/>
              <a:t>Aenean</a:t>
            </a:r>
            <a:r>
              <a:rPr lang="en-US" dirty="0"/>
              <a:t> et </a:t>
            </a:r>
            <a:r>
              <a:rPr lang="en-US" dirty="0" err="1"/>
              <a:t>turpis</a:t>
            </a:r>
            <a:r>
              <a:rPr lang="en-US" dirty="0"/>
              <a:t> </a:t>
            </a:r>
            <a:r>
              <a:rPr lang="en-US" dirty="0" err="1"/>
              <a:t>sapien</a:t>
            </a:r>
            <a:r>
              <a:rPr lang="en-US" dirty="0"/>
              <a:t>.</a:t>
            </a:r>
          </a:p>
        </p:txBody>
      </p:sp>
      <p:sp>
        <p:nvSpPr>
          <p:cNvPr id="10" name="Rectangle 9">
            <a:extLst>
              <a:ext uri="{FF2B5EF4-FFF2-40B4-BE49-F238E27FC236}">
                <a16:creationId xmlns:a16="http://schemas.microsoft.com/office/drawing/2014/main" id="{324354AA-8715-3B44-8031-FEACECD4374F}"/>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1" name="Picture 10">
            <a:extLst>
              <a:ext uri="{FF2B5EF4-FFF2-40B4-BE49-F238E27FC236}">
                <a16:creationId xmlns:a16="http://schemas.microsoft.com/office/drawing/2014/main" id="{20A31DDD-B87C-9941-AC16-648C97686F89}"/>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73307A0B-BD36-4925-BB53-F5C39932C524}"/>
              </a:ext>
            </a:extLst>
          </p:cNvPr>
          <p:cNvSpPr>
            <a:spLocks noGrp="1"/>
          </p:cNvSpPr>
          <p:nvPr>
            <p:ph type="ftr" sz="quarter" idx="10"/>
          </p:nvPr>
        </p:nvSpPr>
        <p:spPr/>
        <p:txBody>
          <a:bodyPr/>
          <a:lstStyle/>
          <a:p>
            <a:r>
              <a:rPr lang="en-US"/>
              <a:t>Confidential – © 2019 Oracle Internal/Restricted/Highly Restricted</a:t>
            </a:r>
            <a:endParaRPr lang="en-US" dirty="0"/>
          </a:p>
        </p:txBody>
      </p:sp>
      <p:sp>
        <p:nvSpPr>
          <p:cNvPr id="6" name="Slide Number Placeholder 5">
            <a:extLst>
              <a:ext uri="{FF2B5EF4-FFF2-40B4-BE49-F238E27FC236}">
                <a16:creationId xmlns:a16="http://schemas.microsoft.com/office/drawing/2014/main" id="{199B5254-C1BE-4BD7-AEA0-11CA078C9892}"/>
              </a:ext>
            </a:extLst>
          </p:cNvPr>
          <p:cNvSpPr>
            <a:spLocks noGrp="1"/>
          </p:cNvSpPr>
          <p:nvPr>
            <p:ph type="sldNum" sz="quarter" idx="1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990289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Light Title with two column ">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Two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6" name="Text Placeholder 33">
            <a:extLst>
              <a:ext uri="{FF2B5EF4-FFF2-40B4-BE49-F238E27FC236}">
                <a16:creationId xmlns:a16="http://schemas.microsoft.com/office/drawing/2014/main" id="{0A188CAD-EDD5-0B4B-ACA6-7BB921B67304}"/>
              </a:ext>
            </a:extLst>
          </p:cNvPr>
          <p:cNvSpPr>
            <a:spLocks noGrp="1"/>
          </p:cNvSpPr>
          <p:nvPr>
            <p:ph type="body" sz="quarter" idx="18"/>
          </p:nvPr>
        </p:nvSpPr>
        <p:spPr>
          <a:xfrm>
            <a:off x="5949192" y="2289175"/>
            <a:ext cx="502920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BC89915E-3BB4-984C-995B-EC93CAB6F86A}"/>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7BE2BE7-A786-40D1-899E-BA0BC0A30623}"/>
              </a:ext>
            </a:extLst>
          </p:cNvPr>
          <p:cNvSpPr>
            <a:spLocks noGrp="1"/>
          </p:cNvSpPr>
          <p:nvPr>
            <p:ph type="ftr" sz="quarter" idx="19"/>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A3BFAA5D-3D6F-42A2-BC58-445E0F3D6336}"/>
              </a:ext>
            </a:extLst>
          </p:cNvPr>
          <p:cNvSpPr>
            <a:spLocks noGrp="1"/>
          </p:cNvSpPr>
          <p:nvPr>
            <p:ph type="sldNum" sz="quarter" idx="20"/>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924741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36">
                                            <p:txEl>
                                              <p:pRg st="0" end="0"/>
                                            </p:txEl>
                                          </p:spTgt>
                                        </p:tgtEl>
                                        <p:attrNameLst>
                                          <p:attrName>style.visibility</p:attrName>
                                        </p:attrNameLst>
                                      </p:cBhvr>
                                      <p:to>
                                        <p:strVal val="visible"/>
                                      </p:to>
                                    </p:set>
                                    <p:animEffect transition="in" filter="fade">
                                      <p:cBhvr>
                                        <p:cTn id="22" dur="500"/>
                                        <p:tgtEl>
                                          <p:spTgt spid="36">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36">
                                            <p:txEl>
                                              <p:pRg st="1" end="1"/>
                                            </p:txEl>
                                          </p:spTgt>
                                        </p:tgtEl>
                                        <p:attrNameLst>
                                          <p:attrName>style.visibility</p:attrName>
                                        </p:attrNameLst>
                                      </p:cBhvr>
                                      <p:to>
                                        <p:strVal val="visible"/>
                                      </p:to>
                                    </p:set>
                                    <p:animEffect transition="in" filter="fade">
                                      <p:cBhvr>
                                        <p:cTn id="25" dur="500"/>
                                        <p:tgtEl>
                                          <p:spTgt spid="36">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36">
                                            <p:txEl>
                                              <p:pRg st="2" end="2"/>
                                            </p:txEl>
                                          </p:spTgt>
                                        </p:tgtEl>
                                        <p:attrNameLst>
                                          <p:attrName>style.visibility</p:attrName>
                                        </p:attrNameLst>
                                      </p:cBhvr>
                                      <p:to>
                                        <p:strVal val="visible"/>
                                      </p:to>
                                    </p:set>
                                    <p:animEffect transition="in" filter="fade">
                                      <p:cBhvr>
                                        <p:cTn id="28" dur="500"/>
                                        <p:tgtEl>
                                          <p:spTgt spid="36">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36">
                                            <p:txEl>
                                              <p:pRg st="3" end="3"/>
                                            </p:txEl>
                                          </p:spTgt>
                                        </p:tgtEl>
                                        <p:attrNameLst>
                                          <p:attrName>style.visibility</p:attrName>
                                        </p:attrNameLst>
                                      </p:cBhvr>
                                      <p:to>
                                        <p:strVal val="visible"/>
                                      </p:to>
                                    </p:set>
                                    <p:animEffect transition="in" filter="fade">
                                      <p:cBhvr>
                                        <p:cTn id="31" dur="500"/>
                                        <p:tgtEl>
                                          <p:spTgt spid="36">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36">
                                            <p:txEl>
                                              <p:pRg st="4" end="4"/>
                                            </p:txEl>
                                          </p:spTgt>
                                        </p:tgtEl>
                                        <p:attrNameLst>
                                          <p:attrName>style.visibility</p:attrName>
                                        </p:attrNameLst>
                                      </p:cBhvr>
                                      <p:to>
                                        <p:strVal val="visible"/>
                                      </p:to>
                                    </p:set>
                                    <p:animEffect transition="in" filter="fade">
                                      <p:cBhvr>
                                        <p:cTn id="34" dur="500"/>
                                        <p:tgtEl>
                                          <p:spTgt spid="3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6" grpId="0" build="p">
        <p:tmplLst>
          <p:tmpl lvl="1">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Light Title with three column">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Three Content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Text Placeholder 33">
            <a:extLst>
              <a:ext uri="{FF2B5EF4-FFF2-40B4-BE49-F238E27FC236}">
                <a16:creationId xmlns:a16="http://schemas.microsoft.com/office/drawing/2014/main" id="{AD7BD674-7999-F54A-88FF-3F982D477532}"/>
              </a:ext>
            </a:extLst>
          </p:cNvPr>
          <p:cNvSpPr>
            <a:spLocks noGrp="1"/>
          </p:cNvSpPr>
          <p:nvPr>
            <p:ph type="body" sz="quarter" idx="17"/>
          </p:nvPr>
        </p:nvSpPr>
        <p:spPr>
          <a:xfrm>
            <a:off x="768095"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33">
            <a:extLst>
              <a:ext uri="{FF2B5EF4-FFF2-40B4-BE49-F238E27FC236}">
                <a16:creationId xmlns:a16="http://schemas.microsoft.com/office/drawing/2014/main" id="{8BB1C4CD-239E-1A45-BED4-F5593A57A275}"/>
              </a:ext>
            </a:extLst>
          </p:cNvPr>
          <p:cNvSpPr>
            <a:spLocks noGrp="1"/>
          </p:cNvSpPr>
          <p:nvPr>
            <p:ph type="body" sz="quarter" idx="18"/>
          </p:nvPr>
        </p:nvSpPr>
        <p:spPr>
          <a:xfrm>
            <a:off x="4237508"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33">
            <a:extLst>
              <a:ext uri="{FF2B5EF4-FFF2-40B4-BE49-F238E27FC236}">
                <a16:creationId xmlns:a16="http://schemas.microsoft.com/office/drawing/2014/main" id="{C944C2F4-C444-E840-AF85-154A3F44C6F0}"/>
              </a:ext>
            </a:extLst>
          </p:cNvPr>
          <p:cNvSpPr>
            <a:spLocks noGrp="1"/>
          </p:cNvSpPr>
          <p:nvPr>
            <p:ph type="body" sz="quarter" idx="19"/>
          </p:nvPr>
        </p:nvSpPr>
        <p:spPr>
          <a:xfrm>
            <a:off x="7706922" y="2289175"/>
            <a:ext cx="3271470" cy="3108325"/>
          </a:xfrm>
        </p:spPr>
        <p:txBody>
          <a:bodyPr>
            <a:noAutofit/>
          </a:bodyPr>
          <a:lstStyle>
            <a:lvl1pPr marL="282575" indent="-282575">
              <a:lnSpc>
                <a:spcPct val="100000"/>
              </a:lnSpc>
              <a:buFont typeface="Wingdings" pitchFamily="2" charset="2"/>
              <a:buChar char="§"/>
              <a:defRPr sz="1800" b="1"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3" name="Picture 12">
            <a:extLst>
              <a:ext uri="{FF2B5EF4-FFF2-40B4-BE49-F238E27FC236}">
                <a16:creationId xmlns:a16="http://schemas.microsoft.com/office/drawing/2014/main" id="{AAD64B38-6D6E-134B-A424-A829933EEF41}"/>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44C75FCB-2F08-4218-8648-A3F1B1E55A70}"/>
              </a:ext>
            </a:extLst>
          </p:cNvPr>
          <p:cNvSpPr>
            <a:spLocks noGrp="1"/>
          </p:cNvSpPr>
          <p:nvPr>
            <p:ph type="ftr" sz="quarter" idx="20"/>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43DDCF91-9764-4404-A8F5-D333B2B56FE3}"/>
              </a:ext>
            </a:extLst>
          </p:cNvPr>
          <p:cNvSpPr>
            <a:spLocks noGrp="1"/>
          </p:cNvSpPr>
          <p:nvPr>
            <p:ph type="sldNum" sz="quarter" idx="21"/>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2797600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grpId="0" nodeType="withEffect">
                                  <p:stCondLst>
                                    <p:cond delay="20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grpId="0" nodeType="withEffect">
                                  <p:stCondLst>
                                    <p:cond delay="20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grpId="0" nodeType="withEffect">
                                  <p:stCondLst>
                                    <p:cond delay="40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par>
                                <p:cTn id="23" presetID="10" presetClass="entr" presetSubtype="0" fill="hold" grpId="0" nodeType="withEffect">
                                  <p:stCondLst>
                                    <p:cond delay="400"/>
                                  </p:stCondLst>
                                  <p:childTnLst>
                                    <p:set>
                                      <p:cBhvr>
                                        <p:cTn id="24" dur="1" fill="hold">
                                          <p:stCondLst>
                                            <p:cond delay="0"/>
                                          </p:stCondLst>
                                        </p:cTn>
                                        <p:tgtEl>
                                          <p:spTgt spid="11">
                                            <p:txEl>
                                              <p:pRg st="1" end="1"/>
                                            </p:txEl>
                                          </p:spTgt>
                                        </p:tgtEl>
                                        <p:attrNameLst>
                                          <p:attrName>style.visibility</p:attrName>
                                        </p:attrNameLst>
                                      </p:cBhvr>
                                      <p:to>
                                        <p:strVal val="visible"/>
                                      </p:to>
                                    </p:set>
                                    <p:animEffect transition="in" filter="fade">
                                      <p:cBhvr>
                                        <p:cTn id="25" dur="500"/>
                                        <p:tgtEl>
                                          <p:spTgt spid="11">
                                            <p:txEl>
                                              <p:pRg st="1" end="1"/>
                                            </p:txEl>
                                          </p:spTgt>
                                        </p:tgtEl>
                                      </p:cBhvr>
                                    </p:animEffect>
                                  </p:childTnLst>
                                </p:cTn>
                              </p:par>
                              <p:par>
                                <p:cTn id="26" presetID="10" presetClass="entr" presetSubtype="0" fill="hold" grpId="0" nodeType="withEffect">
                                  <p:stCondLst>
                                    <p:cond delay="400"/>
                                  </p:stCondLst>
                                  <p:childTnLst>
                                    <p:set>
                                      <p:cBhvr>
                                        <p:cTn id="27" dur="1" fill="hold">
                                          <p:stCondLst>
                                            <p:cond delay="0"/>
                                          </p:stCondLst>
                                        </p:cTn>
                                        <p:tgtEl>
                                          <p:spTgt spid="11">
                                            <p:txEl>
                                              <p:pRg st="2" end="2"/>
                                            </p:txEl>
                                          </p:spTgt>
                                        </p:tgtEl>
                                        <p:attrNameLst>
                                          <p:attrName>style.visibility</p:attrName>
                                        </p:attrNameLst>
                                      </p:cBhvr>
                                      <p:to>
                                        <p:strVal val="visible"/>
                                      </p:to>
                                    </p:set>
                                    <p:animEffect transition="in" filter="fade">
                                      <p:cBhvr>
                                        <p:cTn id="28" dur="500"/>
                                        <p:tgtEl>
                                          <p:spTgt spid="11">
                                            <p:txEl>
                                              <p:pRg st="2" end="2"/>
                                            </p:txEl>
                                          </p:spTgt>
                                        </p:tgtEl>
                                      </p:cBhvr>
                                    </p:animEffect>
                                  </p:childTnLst>
                                </p:cTn>
                              </p:par>
                              <p:par>
                                <p:cTn id="29" presetID="10" presetClass="entr" presetSubtype="0" fill="hold" grpId="0" nodeType="withEffect">
                                  <p:stCondLst>
                                    <p:cond delay="400"/>
                                  </p:stCondLst>
                                  <p:childTnLst>
                                    <p:set>
                                      <p:cBhvr>
                                        <p:cTn id="30" dur="1" fill="hold">
                                          <p:stCondLst>
                                            <p:cond delay="0"/>
                                          </p:stCondLst>
                                        </p:cTn>
                                        <p:tgtEl>
                                          <p:spTgt spid="11">
                                            <p:txEl>
                                              <p:pRg st="3" end="3"/>
                                            </p:txEl>
                                          </p:spTgt>
                                        </p:tgtEl>
                                        <p:attrNameLst>
                                          <p:attrName>style.visibility</p:attrName>
                                        </p:attrNameLst>
                                      </p:cBhvr>
                                      <p:to>
                                        <p:strVal val="visible"/>
                                      </p:to>
                                    </p:set>
                                    <p:animEffect transition="in" filter="fade">
                                      <p:cBhvr>
                                        <p:cTn id="31" dur="500"/>
                                        <p:tgtEl>
                                          <p:spTgt spid="11">
                                            <p:txEl>
                                              <p:pRg st="3" end="3"/>
                                            </p:txEl>
                                          </p:spTgt>
                                        </p:tgtEl>
                                      </p:cBhvr>
                                    </p:animEffect>
                                  </p:childTnLst>
                                </p:cTn>
                              </p:par>
                              <p:par>
                                <p:cTn id="32" presetID="10" presetClass="entr" presetSubtype="0" fill="hold" grpId="0" nodeType="withEffect">
                                  <p:stCondLst>
                                    <p:cond delay="40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par>
                                <p:cTn id="35" presetID="10" presetClass="entr" presetSubtype="0" fill="hold" grpId="0" nodeType="withEffect">
                                  <p:stCondLst>
                                    <p:cond delay="600"/>
                                  </p:stCondLst>
                                  <p:childTnLst>
                                    <p:set>
                                      <p:cBhvr>
                                        <p:cTn id="36" dur="1" fill="hold">
                                          <p:stCondLst>
                                            <p:cond delay="0"/>
                                          </p:stCondLst>
                                        </p:cTn>
                                        <p:tgtEl>
                                          <p:spTgt spid="12">
                                            <p:txEl>
                                              <p:pRg st="0" end="0"/>
                                            </p:txEl>
                                          </p:spTgt>
                                        </p:tgtEl>
                                        <p:attrNameLst>
                                          <p:attrName>style.visibility</p:attrName>
                                        </p:attrNameLst>
                                      </p:cBhvr>
                                      <p:to>
                                        <p:strVal val="visible"/>
                                      </p:to>
                                    </p:set>
                                    <p:animEffect transition="in" filter="fade">
                                      <p:cBhvr>
                                        <p:cTn id="37" dur="500"/>
                                        <p:tgtEl>
                                          <p:spTgt spid="12">
                                            <p:txEl>
                                              <p:pRg st="0" end="0"/>
                                            </p:txEl>
                                          </p:spTgt>
                                        </p:tgtEl>
                                      </p:cBhvr>
                                    </p:animEffect>
                                  </p:childTnLst>
                                </p:cTn>
                              </p:par>
                              <p:par>
                                <p:cTn id="38" presetID="10" presetClass="entr" presetSubtype="0" fill="hold" grpId="0" nodeType="withEffect">
                                  <p:stCondLst>
                                    <p:cond delay="600"/>
                                  </p:stCondLst>
                                  <p:childTnLst>
                                    <p:set>
                                      <p:cBhvr>
                                        <p:cTn id="39" dur="1" fill="hold">
                                          <p:stCondLst>
                                            <p:cond delay="0"/>
                                          </p:stCondLst>
                                        </p:cTn>
                                        <p:tgtEl>
                                          <p:spTgt spid="12">
                                            <p:txEl>
                                              <p:pRg st="1" end="1"/>
                                            </p:txEl>
                                          </p:spTgt>
                                        </p:tgtEl>
                                        <p:attrNameLst>
                                          <p:attrName>style.visibility</p:attrName>
                                        </p:attrNameLst>
                                      </p:cBhvr>
                                      <p:to>
                                        <p:strVal val="visible"/>
                                      </p:to>
                                    </p:set>
                                    <p:animEffect transition="in" filter="fade">
                                      <p:cBhvr>
                                        <p:cTn id="40" dur="500"/>
                                        <p:tgtEl>
                                          <p:spTgt spid="12">
                                            <p:txEl>
                                              <p:pRg st="1" end="1"/>
                                            </p:txEl>
                                          </p:spTgt>
                                        </p:tgtEl>
                                      </p:cBhvr>
                                    </p:animEffect>
                                  </p:childTnLst>
                                </p:cTn>
                              </p:par>
                              <p:par>
                                <p:cTn id="41" presetID="10" presetClass="entr" presetSubtype="0" fill="hold" grpId="0" nodeType="withEffect">
                                  <p:stCondLst>
                                    <p:cond delay="600"/>
                                  </p:stCondLst>
                                  <p:childTnLst>
                                    <p:set>
                                      <p:cBhvr>
                                        <p:cTn id="42" dur="1" fill="hold">
                                          <p:stCondLst>
                                            <p:cond delay="0"/>
                                          </p:stCondLst>
                                        </p:cTn>
                                        <p:tgtEl>
                                          <p:spTgt spid="12">
                                            <p:txEl>
                                              <p:pRg st="2" end="2"/>
                                            </p:txEl>
                                          </p:spTgt>
                                        </p:tgtEl>
                                        <p:attrNameLst>
                                          <p:attrName>style.visibility</p:attrName>
                                        </p:attrNameLst>
                                      </p:cBhvr>
                                      <p:to>
                                        <p:strVal val="visible"/>
                                      </p:to>
                                    </p:set>
                                    <p:animEffect transition="in" filter="fade">
                                      <p:cBhvr>
                                        <p:cTn id="43" dur="500"/>
                                        <p:tgtEl>
                                          <p:spTgt spid="12">
                                            <p:txEl>
                                              <p:pRg st="2" end="2"/>
                                            </p:txEl>
                                          </p:spTgt>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12">
                                            <p:txEl>
                                              <p:pRg st="3" end="3"/>
                                            </p:txEl>
                                          </p:spTgt>
                                        </p:tgtEl>
                                        <p:attrNameLst>
                                          <p:attrName>style.visibility</p:attrName>
                                        </p:attrNameLst>
                                      </p:cBhvr>
                                      <p:to>
                                        <p:strVal val="visible"/>
                                      </p:to>
                                    </p:set>
                                    <p:animEffect transition="in" filter="fade">
                                      <p:cBhvr>
                                        <p:cTn id="46" dur="500"/>
                                        <p:tgtEl>
                                          <p:spTgt spid="12">
                                            <p:txEl>
                                              <p:pRg st="3" end="3"/>
                                            </p:txEl>
                                          </p:spTgt>
                                        </p:tgtEl>
                                      </p:cBhvr>
                                    </p:animEffect>
                                  </p:childTnLst>
                                </p:cTn>
                              </p:par>
                              <p:par>
                                <p:cTn id="47" presetID="10" presetClass="entr" presetSubtype="0" fill="hold" grpId="0" nodeType="withEffect">
                                  <p:stCondLst>
                                    <p:cond delay="600"/>
                                  </p:stCondLst>
                                  <p:childTnLst>
                                    <p:set>
                                      <p:cBhvr>
                                        <p:cTn id="48" dur="1" fill="hold">
                                          <p:stCondLst>
                                            <p:cond delay="0"/>
                                          </p:stCondLst>
                                        </p:cTn>
                                        <p:tgtEl>
                                          <p:spTgt spid="12">
                                            <p:txEl>
                                              <p:pRg st="4" end="4"/>
                                            </p:txEl>
                                          </p:spTgt>
                                        </p:tgtEl>
                                        <p:attrNameLst>
                                          <p:attrName>style.visibility</p:attrName>
                                        </p:attrNameLst>
                                      </p:cBhvr>
                                      <p:to>
                                        <p:strVal val="visible"/>
                                      </p:to>
                                    </p:set>
                                    <p:animEffect transition="in" filter="fade">
                                      <p:cBhvr>
                                        <p:cTn id="49"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tmplLst>
          <p:tmpl lvl="1">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2">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3">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4">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 lvl="5">
            <p:tnLst>
              <p:par>
                <p:cTn presetID="10" presetClass="entr" presetSubtype="0" fill="hold" nodeType="withEffect">
                  <p:stCondLst>
                    <p:cond delay="20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11" grpId="0" build="p">
        <p:tmplLst>
          <p:tmpl lvl="1">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2">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3">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4">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 lvl="5">
            <p:tnLst>
              <p:par>
                <p:cTn presetID="10" presetClass="entr" presetSubtype="0" fill="hold" nodeType="withEffect">
                  <p:stCondLst>
                    <p:cond delay="40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2" grpId="0" build="p">
        <p:tmplLst>
          <p:tmpl lvl="1">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2">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3">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4">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 lvl="5">
            <p:tnLst>
              <p:par>
                <p:cTn presetID="10" presetClass="entr" presetSubtype="0" fill="hold" nodeType="withEffect">
                  <p:stCondLst>
                    <p:cond delay="60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Light Quadrant for infographic">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260AB3B5-6759-364A-B98F-4622117D774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337183" y="4508411"/>
            <a:ext cx="5854818" cy="2341927"/>
          </a:xfrm>
          <a:prstGeom prst="rect">
            <a:avLst/>
          </a:prstGeom>
        </p:spPr>
      </p:pic>
      <p:sp>
        <p:nvSpPr>
          <p:cNvPr id="19" name="Title 1">
            <a:extLst>
              <a:ext uri="{FF2B5EF4-FFF2-40B4-BE49-F238E27FC236}">
                <a16:creationId xmlns:a16="http://schemas.microsoft.com/office/drawing/2014/main" id="{B46B041F-833F-AB4C-9680-F86574375A85}"/>
              </a:ext>
            </a:extLst>
          </p:cNvPr>
          <p:cNvSpPr>
            <a:spLocks noGrp="1"/>
          </p:cNvSpPr>
          <p:nvPr>
            <p:ph type="title" hasCustomPrompt="1"/>
          </p:nvPr>
        </p:nvSpPr>
        <p:spPr>
          <a:xfrm>
            <a:off x="768095" y="783026"/>
            <a:ext cx="10210297" cy="844095"/>
          </a:xfrm>
        </p:spPr>
        <p:txBody>
          <a:bodyPr vert="horz" lIns="0" tIns="45720" rIns="0" bIns="45720" rtlCol="0" anchor="b">
            <a:noAutofit/>
          </a:bodyPr>
          <a:lstStyle>
            <a:lvl1pPr>
              <a:defRPr lang="en-US" sz="2400" b="1" i="0" baseline="0">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Quadrant for infographics Layout</a:t>
            </a:r>
          </a:p>
        </p:txBody>
      </p:sp>
      <p:pic>
        <p:nvPicPr>
          <p:cNvPr id="26" name="Picture 25">
            <a:extLst>
              <a:ext uri="{FF2B5EF4-FFF2-40B4-BE49-F238E27FC236}">
                <a16:creationId xmlns:a16="http://schemas.microsoft.com/office/drawing/2014/main" id="{6EF88010-6F25-0949-962C-71A71BBDD28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27" name="Rectangle 26">
            <a:extLst>
              <a:ext uri="{FF2B5EF4-FFF2-40B4-BE49-F238E27FC236}">
                <a16:creationId xmlns:a16="http://schemas.microsoft.com/office/drawing/2014/main" id="{CAE5D2D5-96D0-7047-93E6-327A01072B11}"/>
              </a:ext>
            </a:extLst>
          </p:cNvPr>
          <p:cNvSpPr/>
          <p:nvPr userDrawn="1"/>
        </p:nvSpPr>
        <p:spPr>
          <a:xfrm>
            <a:off x="768096" y="1867578"/>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ext Placeholder 33">
            <a:extLst>
              <a:ext uri="{FF2B5EF4-FFF2-40B4-BE49-F238E27FC236}">
                <a16:creationId xmlns:a16="http://schemas.microsoft.com/office/drawing/2014/main" id="{83F18B1C-2F6B-9349-8DAB-48E7D54A83F1}"/>
              </a:ext>
            </a:extLst>
          </p:cNvPr>
          <p:cNvSpPr>
            <a:spLocks noGrp="1"/>
          </p:cNvSpPr>
          <p:nvPr>
            <p:ph type="body" sz="quarter" idx="18" hasCustomPrompt="1"/>
          </p:nvPr>
        </p:nvSpPr>
        <p:spPr>
          <a:xfrm>
            <a:off x="2204246"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2" name="Text Placeholder 33">
            <a:extLst>
              <a:ext uri="{FF2B5EF4-FFF2-40B4-BE49-F238E27FC236}">
                <a16:creationId xmlns:a16="http://schemas.microsoft.com/office/drawing/2014/main" id="{0EF89F6D-A8E2-0348-8488-D69D62914376}"/>
              </a:ext>
            </a:extLst>
          </p:cNvPr>
          <p:cNvSpPr>
            <a:spLocks noGrp="1"/>
          </p:cNvSpPr>
          <p:nvPr>
            <p:ph type="body" sz="quarter" idx="19" hasCustomPrompt="1"/>
          </p:nvPr>
        </p:nvSpPr>
        <p:spPr>
          <a:xfrm>
            <a:off x="7404270" y="2271143"/>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4" name="Text Placeholder 33">
            <a:extLst>
              <a:ext uri="{FF2B5EF4-FFF2-40B4-BE49-F238E27FC236}">
                <a16:creationId xmlns:a16="http://schemas.microsoft.com/office/drawing/2014/main" id="{A0723324-5918-2C42-9A87-949E736CBF15}"/>
              </a:ext>
            </a:extLst>
          </p:cNvPr>
          <p:cNvSpPr>
            <a:spLocks noGrp="1"/>
          </p:cNvSpPr>
          <p:nvPr>
            <p:ph type="body" sz="quarter" idx="20" hasCustomPrompt="1"/>
          </p:nvPr>
        </p:nvSpPr>
        <p:spPr>
          <a:xfrm>
            <a:off x="7404270" y="4162024"/>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sp>
        <p:nvSpPr>
          <p:cNvPr id="28" name="Text Placeholder 33">
            <a:extLst>
              <a:ext uri="{FF2B5EF4-FFF2-40B4-BE49-F238E27FC236}">
                <a16:creationId xmlns:a16="http://schemas.microsoft.com/office/drawing/2014/main" id="{B4578909-EA57-4049-8339-75544D89FCD0}"/>
              </a:ext>
            </a:extLst>
          </p:cNvPr>
          <p:cNvSpPr>
            <a:spLocks noGrp="1"/>
          </p:cNvSpPr>
          <p:nvPr>
            <p:ph type="body" sz="quarter" idx="21" hasCustomPrompt="1"/>
          </p:nvPr>
        </p:nvSpPr>
        <p:spPr>
          <a:xfrm>
            <a:off x="2204246" y="2278497"/>
            <a:ext cx="3574122" cy="1167665"/>
          </a:xfrm>
        </p:spPr>
        <p:txBody>
          <a:bodyPr>
            <a:noAutofit/>
          </a:bodyPr>
          <a:lstStyle>
            <a:lvl1pPr marL="0" indent="0">
              <a:lnSpc>
                <a:spcPct val="100000"/>
              </a:lnSpc>
              <a:buFont typeface="Wingdings" pitchFamily="2" charset="2"/>
              <a:buNone/>
              <a:defRPr sz="1800" b="0" i="0">
                <a:latin typeface="Oracle Sans" panose="020B0503020204020204" pitchFamily="34" charset="0"/>
                <a:cs typeface="Oracle Sans" panose="020B0503020204020204" pitchFamily="34" charset="0"/>
              </a:defRPr>
            </a:lvl1pPr>
            <a:lvl2pPr marL="685800">
              <a:lnSpc>
                <a:spcPct val="100000"/>
              </a:lnSpc>
              <a:defRPr sz="1800"/>
            </a:lvl2pPr>
            <a:lvl3pPr>
              <a:lnSpc>
                <a:spcPct val="100000"/>
              </a:lnSpc>
              <a:defRPr sz="1800"/>
            </a:lvl3pPr>
            <a:lvl4pPr>
              <a:lnSpc>
                <a:spcPct val="100000"/>
              </a:lnSpc>
              <a:defRPr sz="1800"/>
            </a:lvl4pPr>
            <a:lvl5pPr>
              <a:lnSpc>
                <a:spcPct val="100000"/>
              </a:lnSpc>
              <a:defRPr sz="1800"/>
            </a:lvl5pPr>
          </a:lstStyle>
          <a:p>
            <a:pPr lvl="0"/>
            <a:r>
              <a:rPr lang="en-US" dirty="0"/>
              <a:t>Lorem ipsum</a:t>
            </a:r>
          </a:p>
        </p:txBody>
      </p:sp>
      <p:pic>
        <p:nvPicPr>
          <p:cNvPr id="13" name="Picture 12">
            <a:extLst>
              <a:ext uri="{FF2B5EF4-FFF2-40B4-BE49-F238E27FC236}">
                <a16:creationId xmlns:a16="http://schemas.microsoft.com/office/drawing/2014/main" id="{16FDFA13-DE4E-D74A-967B-DF86B2E01876}"/>
              </a:ext>
            </a:extLst>
          </p:cNvPr>
          <p:cNvPicPr>
            <a:picLocks noChangeAspect="1"/>
          </p:cNvPicPr>
          <p:nvPr userDrawn="1"/>
        </p:nvPicPr>
        <p:blipFill>
          <a:blip r:embed="rId4"/>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6AC52EB-2486-4E8F-B076-394C9E4D6BB5}"/>
              </a:ext>
            </a:extLst>
          </p:cNvPr>
          <p:cNvSpPr>
            <a:spLocks noGrp="1"/>
          </p:cNvSpPr>
          <p:nvPr>
            <p:ph type="ftr" sz="quarter" idx="22"/>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1EFE87C6-A422-44C8-ACAF-34E689290F23}"/>
              </a:ext>
            </a:extLst>
          </p:cNvPr>
          <p:cNvSpPr>
            <a:spLocks noGrp="1"/>
          </p:cNvSpPr>
          <p:nvPr>
            <p:ph type="sldNum" sz="quarter" idx="23"/>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1662560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Light Metric">
    <p:spTree>
      <p:nvGrpSpPr>
        <p:cNvPr id="1" name=""/>
        <p:cNvGrpSpPr/>
        <p:nvPr/>
      </p:nvGrpSpPr>
      <p:grpSpPr>
        <a:xfrm>
          <a:off x="0" y="0"/>
          <a:ext cx="0" cy="0"/>
          <a:chOff x="0" y="0"/>
          <a:chExt cx="0" cy="0"/>
        </a:xfrm>
      </p:grpSpPr>
      <p:sp>
        <p:nvSpPr>
          <p:cNvPr id="9" name="Text Placeholder 10">
            <a:extLst>
              <a:ext uri="{FF2B5EF4-FFF2-40B4-BE49-F238E27FC236}">
                <a16:creationId xmlns:a16="http://schemas.microsoft.com/office/drawing/2014/main" id="{6D46810D-06AF-8048-A8FC-EB9C64BA9823}"/>
              </a:ext>
            </a:extLst>
          </p:cNvPr>
          <p:cNvSpPr>
            <a:spLocks noGrp="1"/>
          </p:cNvSpPr>
          <p:nvPr>
            <p:ph type="body" sz="quarter" idx="11" hasCustomPrompt="1"/>
          </p:nvPr>
        </p:nvSpPr>
        <p:spPr>
          <a:xfrm>
            <a:off x="761286" y="2275167"/>
            <a:ext cx="1906500" cy="914400"/>
          </a:xfrm>
        </p:spPr>
        <p:txBody>
          <a:bodyPr lIns="0" rIns="0">
            <a:noAutofit/>
          </a:bodyPr>
          <a:lstStyle>
            <a:lvl1pPr>
              <a:defRPr sz="6000">
                <a:solidFill>
                  <a:schemeClr val="accent2">
                    <a:lumMod val="50000"/>
                  </a:schemeClr>
                </a:solidFill>
                <a:latin typeface="Georgia" panose="02040502050405020303" pitchFamily="18" charset="0"/>
              </a:defRPr>
            </a:lvl1pPr>
          </a:lstStyle>
          <a:p>
            <a:pPr lvl="0"/>
            <a:r>
              <a:rPr lang="en-US" dirty="0"/>
              <a:t>XX%</a:t>
            </a:r>
          </a:p>
        </p:txBody>
      </p:sp>
      <p:sp>
        <p:nvSpPr>
          <p:cNvPr id="13" name="Text Placeholder 15">
            <a:extLst>
              <a:ext uri="{FF2B5EF4-FFF2-40B4-BE49-F238E27FC236}">
                <a16:creationId xmlns:a16="http://schemas.microsoft.com/office/drawing/2014/main" id="{4354AFA5-AF57-6040-82D7-328298E6DAEA}"/>
              </a:ext>
            </a:extLst>
          </p:cNvPr>
          <p:cNvSpPr>
            <a:spLocks noGrp="1"/>
          </p:cNvSpPr>
          <p:nvPr>
            <p:ph type="body" sz="quarter" idx="13" hasCustomPrompt="1"/>
          </p:nvPr>
        </p:nvSpPr>
        <p:spPr>
          <a:xfrm>
            <a:off x="761286" y="3231646"/>
            <a:ext cx="4371153" cy="914400"/>
          </a:xfrm>
        </p:spPr>
        <p:txBody>
          <a:bodyPr lIns="0" rIns="0">
            <a:noAutofit/>
          </a:bodyPr>
          <a:lstStyle>
            <a:lvl1pPr>
              <a:lnSpc>
                <a:spcPct val="100000"/>
              </a:lnSpc>
              <a:defRPr sz="1800" b="0" i="0">
                <a:solidFill>
                  <a:srgbClr val="4A362B"/>
                </a:solidFill>
                <a:latin typeface="Oracle Sans" panose="020B0503020204020204" pitchFamily="34" charset="0"/>
                <a:cs typeface="Oracle Sans" panose="020B0503020204020204" pitchFamily="34" charset="0"/>
              </a:defRPr>
            </a:lvl1pPr>
          </a:lstStyle>
          <a:p>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vitae </a:t>
            </a:r>
            <a:r>
              <a:rPr lang="en-US" dirty="0" err="1"/>
              <a:t>interdum</a:t>
            </a:r>
            <a:r>
              <a:rPr lang="en-US" dirty="0"/>
              <a:t> diam, non </a:t>
            </a:r>
            <a:r>
              <a:rPr lang="en-US" dirty="0" err="1"/>
              <a:t>aliquet</a:t>
            </a:r>
            <a:r>
              <a:rPr lang="en-US" dirty="0"/>
              <a:t> </a:t>
            </a:r>
            <a:r>
              <a:rPr lang="en-US" dirty="0" err="1"/>
              <a:t>enim</a:t>
            </a:r>
            <a:r>
              <a:rPr lang="en-US" dirty="0"/>
              <a:t>.</a:t>
            </a:r>
          </a:p>
        </p:txBody>
      </p:sp>
      <p:sp>
        <p:nvSpPr>
          <p:cNvPr id="2" name="Footer Placeholder 1">
            <a:extLst>
              <a:ext uri="{FF2B5EF4-FFF2-40B4-BE49-F238E27FC236}">
                <a16:creationId xmlns:a16="http://schemas.microsoft.com/office/drawing/2014/main" id="{1D1D0A30-5593-40C9-9453-438629C2E1AF}"/>
              </a:ext>
            </a:extLst>
          </p:cNvPr>
          <p:cNvSpPr>
            <a:spLocks noGrp="1"/>
          </p:cNvSpPr>
          <p:nvPr>
            <p:ph type="ftr" sz="quarter" idx="14"/>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06A02545-480D-4E7B-9346-BAF45A820D19}"/>
              </a:ext>
            </a:extLst>
          </p:cNvPr>
          <p:cNvSpPr>
            <a:spLocks noGrp="1"/>
          </p:cNvSpPr>
          <p:nvPr>
            <p:ph type="sldNum" sz="quarter" idx="15"/>
          </p:nvPr>
        </p:nvSpPr>
        <p:spPr/>
        <p:txBody>
          <a:bodyPr/>
          <a:lstStyle/>
          <a:p>
            <a:fld id="{7C371504-33D9-B044-8C50-620C44A06CB1}" type="slidenum">
              <a:rPr lang="en-US" smtClean="0"/>
              <a:pPr/>
              <a:t>‹#›</a:t>
            </a:fld>
            <a:endParaRPr lang="en-US" dirty="0"/>
          </a:p>
        </p:txBody>
      </p:sp>
      <p:pic>
        <p:nvPicPr>
          <p:cNvPr id="10" name="Picture 9">
            <a:extLst>
              <a:ext uri="{FF2B5EF4-FFF2-40B4-BE49-F238E27FC236}">
                <a16:creationId xmlns:a16="http://schemas.microsoft.com/office/drawing/2014/main" id="{8535EE8B-95EA-4038-994D-5F9FD147E460}"/>
              </a:ext>
            </a:extLst>
          </p:cNvPr>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6096000" y="0"/>
            <a:ext cx="6096000" cy="6857999"/>
          </a:xfrm>
          <a:prstGeom prst="rect">
            <a:avLst/>
          </a:prstGeom>
        </p:spPr>
      </p:pic>
      <p:pic>
        <p:nvPicPr>
          <p:cNvPr id="14" name="Picture 13">
            <a:extLst>
              <a:ext uri="{FF2B5EF4-FFF2-40B4-BE49-F238E27FC236}">
                <a16:creationId xmlns:a16="http://schemas.microsoft.com/office/drawing/2014/main" id="{B85AD46E-6202-4D45-AEE6-9E3FC06948D3}"/>
              </a:ext>
            </a:extLst>
          </p:cNvPr>
          <p:cNvPicPr>
            <a:picLocks noChangeAspect="1"/>
          </p:cNvPicPr>
          <p:nvPr userDrawn="1"/>
        </p:nvPicPr>
        <p:blipFill>
          <a:blip r:embed="rId3"/>
          <a:stretch>
            <a:fillRect/>
          </a:stretch>
        </p:blipFill>
        <p:spPr>
          <a:xfrm>
            <a:off x="11437197" y="6356350"/>
            <a:ext cx="501650" cy="501650"/>
          </a:xfrm>
          <a:prstGeom prst="rect">
            <a:avLst/>
          </a:prstGeom>
        </p:spPr>
      </p:pic>
    </p:spTree>
    <p:extLst>
      <p:ext uri="{BB962C8B-B14F-4D97-AF65-F5344CB8AC3E}">
        <p14:creationId xmlns:p14="http://schemas.microsoft.com/office/powerpoint/2010/main" val="1806398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xEl>
                                              <p:pRg st="0" end="0"/>
                                            </p:txEl>
                                          </p:spTgt>
                                        </p:tgtEl>
                                        <p:attrNameLst>
                                          <p:attrName>style.visibility</p:attrName>
                                        </p:attrNameLst>
                                      </p:cBhvr>
                                      <p:to>
                                        <p:strVal val="visible"/>
                                      </p:to>
                                    </p:set>
                                    <p:animEffect transition="in" filter="fade">
                                      <p:cBhvr>
                                        <p:cTn id="10"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tmplLst>
          <p:tmpl lvl="1">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3" grpId="0" build="p">
        <p:tmplLst>
          <p:tmpl lvl="1">
            <p:tnLst>
              <p:par>
                <p:cTn presetID="10" presetClass="entr" presetSubtype="0"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ark - Remote Speaker">
    <p:bg>
      <p:bgPr>
        <a:solidFill>
          <a:schemeClr val="tx1"/>
        </a:solidFill>
        <a:effectLst/>
      </p:bgPr>
    </p:bg>
    <p:spTree>
      <p:nvGrpSpPr>
        <p:cNvPr id="1" name=""/>
        <p:cNvGrpSpPr/>
        <p:nvPr/>
      </p:nvGrpSpPr>
      <p:grpSpPr>
        <a:xfrm>
          <a:off x="0" y="0"/>
          <a:ext cx="0" cy="0"/>
          <a:chOff x="0" y="0"/>
          <a:chExt cx="0" cy="0"/>
        </a:xfrm>
      </p:grpSpPr>
      <p:pic>
        <p:nvPicPr>
          <p:cNvPr id="12" name="Data Texture Image">
            <a:extLst>
              <a:ext uri="{FF2B5EF4-FFF2-40B4-BE49-F238E27FC236}">
                <a16:creationId xmlns:a16="http://schemas.microsoft.com/office/drawing/2014/main" id="{9E0CF6FF-2D61-1D4D-819D-4A9474040C34}"/>
              </a:ext>
            </a:extLst>
          </p:cNvPr>
          <p:cNvPicPr>
            <a:picLocks noChangeAspect="1"/>
          </p:cNvPicPr>
          <p:nvPr userDrawn="1"/>
        </p:nvPicPr>
        <p:blipFill rotWithShape="1">
          <a:blip r:embed="rId2">
            <a:alphaModFix amt="20000"/>
            <a:extLst>
              <a:ext uri="{28A0092B-C50C-407E-A947-70E740481C1C}">
                <a14:useLocalDpi xmlns:a14="http://schemas.microsoft.com/office/drawing/2010/main" val="0"/>
              </a:ext>
            </a:extLst>
          </a:blip>
          <a:srcRect r="60000"/>
          <a:stretch/>
        </p:blipFill>
        <p:spPr>
          <a:xfrm>
            <a:off x="0" y="0"/>
            <a:ext cx="4876800" cy="6858000"/>
          </a:xfrm>
          <a:prstGeom prst="rect">
            <a:avLst/>
          </a:prstGeom>
        </p:spPr>
      </p:pic>
      <p:pic>
        <p:nvPicPr>
          <p:cNvPr id="15" name="OTag">
            <a:extLst>
              <a:ext uri="{FF2B5EF4-FFF2-40B4-BE49-F238E27FC236}">
                <a16:creationId xmlns:a16="http://schemas.microsoft.com/office/drawing/2014/main" id="{9AF00931-5664-524C-9EEF-7CBC5B1578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10" name="Footer">
            <a:extLst>
              <a:ext uri="{FF2B5EF4-FFF2-40B4-BE49-F238E27FC236}">
                <a16:creationId xmlns:a16="http://schemas.microsoft.com/office/drawing/2014/main" id="{604384E5-A601-EC42-8F35-140225F3EC48}"/>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13" name="Slide Number">
            <a:extLst>
              <a:ext uri="{FF2B5EF4-FFF2-40B4-BE49-F238E27FC236}">
                <a16:creationId xmlns:a16="http://schemas.microsoft.com/office/drawing/2014/main" id="{92A4D63A-A370-2A4C-A33C-8C21ECFC1017}"/>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21" name="Text Field">
            <a:extLst>
              <a:ext uri="{FF2B5EF4-FFF2-40B4-BE49-F238E27FC236}">
                <a16:creationId xmlns:a16="http://schemas.microsoft.com/office/drawing/2014/main" id="{517ED098-6976-5549-9CFB-EE89734AF8D4}"/>
              </a:ext>
            </a:extLst>
          </p:cNvPr>
          <p:cNvSpPr>
            <a:spLocks noGrp="1"/>
          </p:cNvSpPr>
          <p:nvPr>
            <p:ph type="body" sz="quarter" idx="16" hasCustomPrompt="1"/>
          </p:nvPr>
        </p:nvSpPr>
        <p:spPr>
          <a:xfrm>
            <a:off x="5126737" y="3682683"/>
            <a:ext cx="6297168" cy="1132486"/>
          </a:xfrm>
          <a:prstGeom prst="rect">
            <a:avLst/>
          </a:prstGeom>
        </p:spPr>
        <p:txBody>
          <a:bodyPr lIns="0" tIns="0" rIns="0" bIns="0">
            <a:normAutofit/>
          </a:bodyPr>
          <a:lstStyle>
            <a:lvl1pPr>
              <a:defRPr sz="2000">
                <a:solidFill>
                  <a:schemeClr val="bg1"/>
                </a:solidFill>
              </a:defRPr>
            </a:lvl1pPr>
          </a:lstStyle>
          <a:p>
            <a:pPr lvl="0"/>
            <a:r>
              <a:rPr lang="en-US" dirty="0"/>
              <a:t>Title</a:t>
            </a:r>
          </a:p>
          <a:p>
            <a:pPr lvl="0"/>
            <a:r>
              <a:rPr lang="en-US" dirty="0"/>
              <a:t>Company</a:t>
            </a:r>
          </a:p>
          <a:p>
            <a:pPr lvl="0"/>
            <a:r>
              <a:rPr lang="en-US" dirty="0"/>
              <a:t>Date</a:t>
            </a:r>
          </a:p>
        </p:txBody>
      </p:sp>
      <p:cxnSp>
        <p:nvCxnSpPr>
          <p:cNvPr id="22" name="Accent Mark">
            <a:extLst>
              <a:ext uri="{FF2B5EF4-FFF2-40B4-BE49-F238E27FC236}">
                <a16:creationId xmlns:a16="http://schemas.microsoft.com/office/drawing/2014/main" id="{7A6B761E-671F-4A43-9B1D-C5C5AC5BF314}"/>
              </a:ext>
            </a:extLst>
          </p:cNvPr>
          <p:cNvCxnSpPr>
            <a:cxnSpLocks/>
          </p:cNvCxnSpPr>
          <p:nvPr userDrawn="1"/>
        </p:nvCxnSpPr>
        <p:spPr>
          <a:xfrm flipH="1">
            <a:off x="5132832" y="3428683"/>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0" name="Title">
            <a:extLst>
              <a:ext uri="{FF2B5EF4-FFF2-40B4-BE49-F238E27FC236}">
                <a16:creationId xmlns:a16="http://schemas.microsoft.com/office/drawing/2014/main" id="{D94542D5-A1D6-E542-963D-B72B60EDE019}"/>
              </a:ext>
            </a:extLst>
          </p:cNvPr>
          <p:cNvSpPr>
            <a:spLocks noGrp="1"/>
          </p:cNvSpPr>
          <p:nvPr>
            <p:ph type="title" hasCustomPrompt="1"/>
          </p:nvPr>
        </p:nvSpPr>
        <p:spPr>
          <a:xfrm>
            <a:off x="5126736" y="2351724"/>
            <a:ext cx="6297167" cy="822960"/>
          </a:xfrm>
        </p:spPr>
        <p:txBody>
          <a:bodyPr vert="horz" lIns="0" tIns="0" rIns="0" bIns="0" rtlCol="0" anchor="b">
            <a:noAutofit/>
          </a:bodyPr>
          <a:lstStyle>
            <a:lvl1pPr>
              <a:defRPr lang="en-US" sz="2400" b="1" i="0" baseline="0">
                <a:solidFill>
                  <a:schemeClr val="bg1"/>
                </a:solidFill>
                <a:latin typeface="Oracle Sans" panose="020B0503020204020204" pitchFamily="34" charset="0"/>
                <a:ea typeface="+mn-ea"/>
                <a:cs typeface="Oracle Sans" panose="020B0503020204020204" pitchFamily="34" charset="0"/>
              </a:defRPr>
            </a:lvl1pPr>
          </a:lstStyle>
          <a:p>
            <a:pPr marL="0" lvl="0" indent="0">
              <a:spcBef>
                <a:spcPts val="1000"/>
              </a:spcBef>
              <a:buFont typeface="Arial" panose="020B0604020202020204" pitchFamily="34" charset="0"/>
            </a:pPr>
            <a:r>
              <a:rPr lang="en-US" dirty="0"/>
              <a:t>Add title here. Also remove/replace placeholder image as needed.</a:t>
            </a:r>
          </a:p>
        </p:txBody>
      </p:sp>
      <p:pic>
        <p:nvPicPr>
          <p:cNvPr id="11" name="Abstract Pattern Strip">
            <a:extLst>
              <a:ext uri="{FF2B5EF4-FFF2-40B4-BE49-F238E27FC236}">
                <a16:creationId xmlns:a16="http://schemas.microsoft.com/office/drawing/2014/main" id="{F250772B-6865-E140-9F39-D8998E91A72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3716037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Light Thank you ">
    <p:spTree>
      <p:nvGrpSpPr>
        <p:cNvPr id="1" name=""/>
        <p:cNvGrpSpPr/>
        <p:nvPr/>
      </p:nvGrpSpPr>
      <p:grpSpPr>
        <a:xfrm>
          <a:off x="0" y="0"/>
          <a:ext cx="0" cy="0"/>
          <a:chOff x="0" y="0"/>
          <a:chExt cx="0" cy="0"/>
        </a:xfrm>
      </p:grpSpPr>
      <p:pic>
        <p:nvPicPr>
          <p:cNvPr id="17" name="Picture 16" descr="A picture containing building, clothing&#10;&#10;Description automatically generated">
            <a:extLst>
              <a:ext uri="{FF2B5EF4-FFF2-40B4-BE49-F238E27FC236}">
                <a16:creationId xmlns:a16="http://schemas.microsoft.com/office/drawing/2014/main" id="{B16600C8-A851-494D-A5DF-470343F874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8" name="Picture Placeholder 4">
            <a:extLst>
              <a:ext uri="{FF2B5EF4-FFF2-40B4-BE49-F238E27FC236}">
                <a16:creationId xmlns:a16="http://schemas.microsoft.com/office/drawing/2014/main" id="{2A2E959E-F30E-F643-947E-CE66F05DD800}"/>
              </a:ext>
            </a:extLst>
          </p:cNvPr>
          <p:cNvSpPr>
            <a:spLocks noGrp="1"/>
          </p:cNvSpPr>
          <p:nvPr>
            <p:ph type="pic" sz="quarter" idx="10"/>
          </p:nvPr>
        </p:nvSpPr>
        <p:spPr>
          <a:xfrm>
            <a:off x="6096000" y="0"/>
            <a:ext cx="6096000" cy="6858000"/>
          </a:xfrm>
        </p:spPr>
        <p:txBody>
          <a:bodyPr/>
          <a:lstStyle/>
          <a:p>
            <a:r>
              <a:rPr lang="en-US"/>
              <a:t>Click icon to add picture</a:t>
            </a:r>
          </a:p>
        </p:txBody>
      </p:sp>
      <p:sp>
        <p:nvSpPr>
          <p:cNvPr id="19" name="Text Placeholder 26">
            <a:extLst>
              <a:ext uri="{FF2B5EF4-FFF2-40B4-BE49-F238E27FC236}">
                <a16:creationId xmlns:a16="http://schemas.microsoft.com/office/drawing/2014/main" id="{2AFE612B-3DB1-C64D-BD3B-51ECDB8CE46C}"/>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rgbClr val="4E3629"/>
                </a:solidFill>
                <a:latin typeface="Georgia" panose="02040502050405020303" pitchFamily="18" charset="0"/>
                <a:cs typeface="Oracle Sans" panose="020B0503020204020204" pitchFamily="34" charset="0"/>
              </a:defRPr>
            </a:lvl1pPr>
          </a:lstStyle>
          <a:p>
            <a:pPr lvl="0"/>
            <a:r>
              <a:rPr lang="en-US" dirty="0"/>
              <a:t>Thank you</a:t>
            </a:r>
          </a:p>
        </p:txBody>
      </p:sp>
      <p:sp>
        <p:nvSpPr>
          <p:cNvPr id="20" name="Text Placeholder 26">
            <a:extLst>
              <a:ext uri="{FF2B5EF4-FFF2-40B4-BE49-F238E27FC236}">
                <a16:creationId xmlns:a16="http://schemas.microsoft.com/office/drawing/2014/main" id="{7F794D52-5437-F64A-97D5-34BE49EA9B32}"/>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latin typeface="Oracle Sans" panose="020B0503020204020204" pitchFamily="34" charset="0"/>
                <a:cs typeface="Oracle Sans" panose="020B0503020204020204" pitchFamily="34" charset="0"/>
              </a:defRPr>
            </a:lvl1pPr>
          </a:lstStyle>
          <a:p>
            <a:pPr lvl="0"/>
            <a:r>
              <a:rPr lang="en-US" dirty="0"/>
              <a:t>Lorem ipsum</a:t>
            </a:r>
          </a:p>
        </p:txBody>
      </p:sp>
      <p:sp>
        <p:nvSpPr>
          <p:cNvPr id="21" name="Text Placeholder 26">
            <a:extLst>
              <a:ext uri="{FF2B5EF4-FFF2-40B4-BE49-F238E27FC236}">
                <a16:creationId xmlns:a16="http://schemas.microsoft.com/office/drawing/2014/main" id="{1975E737-A6D5-0E4E-AA04-5FECD0BE9683}"/>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lvl1pPr>
          </a:lstStyle>
          <a:p>
            <a:pPr lvl="0"/>
            <a:r>
              <a:rPr lang="en-US"/>
              <a:t>Click to edit Master text styles</a:t>
            </a:r>
          </a:p>
        </p:txBody>
      </p:sp>
      <p:sp>
        <p:nvSpPr>
          <p:cNvPr id="22" name="Rectangle 21">
            <a:extLst>
              <a:ext uri="{FF2B5EF4-FFF2-40B4-BE49-F238E27FC236}">
                <a16:creationId xmlns:a16="http://schemas.microsoft.com/office/drawing/2014/main" id="{CECAD913-B3D1-D145-A54B-58496F5971A5}"/>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13" name="Picture 12">
            <a:extLst>
              <a:ext uri="{FF2B5EF4-FFF2-40B4-BE49-F238E27FC236}">
                <a16:creationId xmlns:a16="http://schemas.microsoft.com/office/drawing/2014/main" id="{FEF0904C-A879-D843-B633-25611F0A9B7E}"/>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C8411D17-F083-41F6-918B-798D71F778A1}"/>
              </a:ext>
            </a:extLst>
          </p:cNvPr>
          <p:cNvSpPr>
            <a:spLocks noGrp="1"/>
          </p:cNvSpPr>
          <p:nvPr>
            <p:ph type="ftr" sz="quarter" idx="15"/>
          </p:nvPr>
        </p:nvSpPr>
        <p:spPr/>
        <p:txBody>
          <a:bodyPr/>
          <a:lstStyle/>
          <a:p>
            <a:r>
              <a:rPr lang="en-US"/>
              <a:t>Confidential – © 2019 Oracle Internal/Restricted/Highly Restricted</a:t>
            </a:r>
            <a:endParaRPr lang="en-US" dirty="0"/>
          </a:p>
        </p:txBody>
      </p:sp>
      <p:sp>
        <p:nvSpPr>
          <p:cNvPr id="3" name="Slide Number Placeholder 2">
            <a:extLst>
              <a:ext uri="{FF2B5EF4-FFF2-40B4-BE49-F238E27FC236}">
                <a16:creationId xmlns:a16="http://schemas.microsoft.com/office/drawing/2014/main" id="{EC0E5B1C-BBF2-49B4-9888-69F0DADBBD74}"/>
              </a:ext>
            </a:extLst>
          </p:cNvPr>
          <p:cNvSpPr>
            <a:spLocks noGrp="1"/>
          </p:cNvSpPr>
          <p:nvPr>
            <p:ph type="sldNum" sz="quarter" idx="16"/>
          </p:nvPr>
        </p:nvSpPr>
        <p:spPr/>
        <p:txBody>
          <a:bodyPr/>
          <a:lstStyle/>
          <a:p>
            <a:fld id="{7C371504-33D9-B044-8C50-620C44A06CB1}" type="slidenum">
              <a:rPr lang="en-US" smtClean="0"/>
              <a:pPr/>
              <a:t>‹#›</a:t>
            </a:fld>
            <a:endParaRPr lang="en-US" dirty="0"/>
          </a:p>
        </p:txBody>
      </p:sp>
    </p:spTree>
    <p:extLst>
      <p:ext uri="{BB962C8B-B14F-4D97-AF65-F5344CB8AC3E}">
        <p14:creationId xmlns:p14="http://schemas.microsoft.com/office/powerpoint/2010/main" val="3620006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Light Thank you 2">
    <p:bg>
      <p:bgPr>
        <a:solidFill>
          <a:srgbClr val="723E49"/>
        </a:solidFill>
        <a:effectLst/>
      </p:bgPr>
    </p:bg>
    <p:spTree>
      <p:nvGrpSpPr>
        <p:cNvPr id="1" name=""/>
        <p:cNvGrpSpPr/>
        <p:nvPr/>
      </p:nvGrpSpPr>
      <p:grpSpPr>
        <a:xfrm>
          <a:off x="0" y="0"/>
          <a:ext cx="0" cy="0"/>
          <a:chOff x="0" y="0"/>
          <a:chExt cx="0" cy="0"/>
        </a:xfrm>
      </p:grpSpPr>
      <p:sp>
        <p:nvSpPr>
          <p:cNvPr id="13" name="Picture Placeholder 4">
            <a:extLst>
              <a:ext uri="{FF2B5EF4-FFF2-40B4-BE49-F238E27FC236}">
                <a16:creationId xmlns:a16="http://schemas.microsoft.com/office/drawing/2014/main" id="{7E9993A3-6C44-3E43-901B-8B5EA2ACF64B}"/>
              </a:ext>
            </a:extLst>
          </p:cNvPr>
          <p:cNvSpPr>
            <a:spLocks noGrp="1"/>
          </p:cNvSpPr>
          <p:nvPr>
            <p:ph type="pic" sz="quarter" idx="10"/>
          </p:nvPr>
        </p:nvSpPr>
        <p:spPr>
          <a:xfrm>
            <a:off x="6096000" y="0"/>
            <a:ext cx="6096000" cy="6858000"/>
          </a:xfrm>
        </p:spPr>
        <p:txBody>
          <a:bodyPr/>
          <a:lstStyle/>
          <a:p>
            <a:r>
              <a:rPr lang="en-US"/>
              <a:t>Click icon to add picture</a:t>
            </a:r>
          </a:p>
        </p:txBody>
      </p:sp>
      <p:pic>
        <p:nvPicPr>
          <p:cNvPr id="11" name="Picture 10">
            <a:extLst>
              <a:ext uri="{FF2B5EF4-FFF2-40B4-BE49-F238E27FC236}">
                <a16:creationId xmlns:a16="http://schemas.microsoft.com/office/drawing/2014/main" id="{E9A101D4-18B6-9A46-8025-E830A44D3C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96000" y="0"/>
            <a:ext cx="6096000" cy="6858000"/>
          </a:xfrm>
          <a:prstGeom prst="rect">
            <a:avLst/>
          </a:prstGeom>
        </p:spPr>
      </p:pic>
      <p:sp>
        <p:nvSpPr>
          <p:cNvPr id="12" name="Text Placeholder 26">
            <a:extLst>
              <a:ext uri="{FF2B5EF4-FFF2-40B4-BE49-F238E27FC236}">
                <a16:creationId xmlns:a16="http://schemas.microsoft.com/office/drawing/2014/main" id="{CD757BAF-41C4-7642-A4DE-49E96BDAD730}"/>
              </a:ext>
            </a:extLst>
          </p:cNvPr>
          <p:cNvSpPr>
            <a:spLocks noGrp="1"/>
          </p:cNvSpPr>
          <p:nvPr>
            <p:ph type="body" sz="quarter" idx="13" hasCustomPrompt="1"/>
          </p:nvPr>
        </p:nvSpPr>
        <p:spPr>
          <a:xfrm>
            <a:off x="768095" y="2346183"/>
            <a:ext cx="4257726" cy="2242890"/>
          </a:xfrm>
        </p:spPr>
        <p:txBody>
          <a:bodyPr lIns="0" anchor="ctr">
            <a:noAutofit/>
          </a:bodyPr>
          <a:lstStyle>
            <a:lvl1pPr algn="l" fontAlgn="t">
              <a:lnSpc>
                <a:spcPct val="100000"/>
              </a:lnSpc>
              <a:spcBef>
                <a:spcPts val="0"/>
              </a:spcBef>
              <a:defRPr sz="4000" b="0" i="0">
                <a:solidFill>
                  <a:schemeClr val="bg1"/>
                </a:solidFill>
                <a:latin typeface="Georgia" panose="02040502050405020303" pitchFamily="18" charset="0"/>
                <a:cs typeface="Oracle Sans" panose="020B0503020204020204" pitchFamily="34" charset="0"/>
              </a:defRPr>
            </a:lvl1pPr>
          </a:lstStyle>
          <a:p>
            <a:pPr lvl="0"/>
            <a:r>
              <a:rPr lang="en-US" dirty="0"/>
              <a:t>Thank you</a:t>
            </a:r>
          </a:p>
        </p:txBody>
      </p:sp>
      <p:sp>
        <p:nvSpPr>
          <p:cNvPr id="15" name="Text Placeholder 26">
            <a:extLst>
              <a:ext uri="{FF2B5EF4-FFF2-40B4-BE49-F238E27FC236}">
                <a16:creationId xmlns:a16="http://schemas.microsoft.com/office/drawing/2014/main" id="{63FD2FE0-050F-8C48-9CCE-7426577AFA98}"/>
              </a:ext>
            </a:extLst>
          </p:cNvPr>
          <p:cNvSpPr>
            <a:spLocks noGrp="1"/>
          </p:cNvSpPr>
          <p:nvPr>
            <p:ph type="body" sz="quarter" idx="14" hasCustomPrompt="1"/>
          </p:nvPr>
        </p:nvSpPr>
        <p:spPr>
          <a:xfrm>
            <a:off x="768095" y="5239646"/>
            <a:ext cx="4257726" cy="249346"/>
          </a:xfrm>
        </p:spPr>
        <p:txBody>
          <a:bodyPr lIns="0">
            <a:noAutofit/>
          </a:bodyPr>
          <a:lstStyle>
            <a:lvl1pPr algn="l" fontAlgn="t">
              <a:lnSpc>
                <a:spcPct val="100000"/>
              </a:lnSpc>
              <a:spcBef>
                <a:spcPts val="0"/>
              </a:spcBef>
              <a:defRPr sz="1400" b="1" i="0">
                <a:solidFill>
                  <a:schemeClr val="bg1"/>
                </a:solidFill>
                <a:latin typeface="Oracle Sans" panose="020B0503020204020204" pitchFamily="34" charset="0"/>
                <a:cs typeface="Oracle Sans" panose="020B0503020204020204" pitchFamily="34" charset="0"/>
              </a:defRPr>
            </a:lvl1pPr>
          </a:lstStyle>
          <a:p>
            <a:pPr lvl="0"/>
            <a:r>
              <a:rPr lang="en-US" dirty="0"/>
              <a:t>Lorem ipsum</a:t>
            </a:r>
          </a:p>
        </p:txBody>
      </p:sp>
      <p:sp>
        <p:nvSpPr>
          <p:cNvPr id="16" name="Text Placeholder 26">
            <a:extLst>
              <a:ext uri="{FF2B5EF4-FFF2-40B4-BE49-F238E27FC236}">
                <a16:creationId xmlns:a16="http://schemas.microsoft.com/office/drawing/2014/main" id="{9B9976F2-AC01-0B48-8E64-DD931422FA00}"/>
              </a:ext>
            </a:extLst>
          </p:cNvPr>
          <p:cNvSpPr>
            <a:spLocks noGrp="1"/>
          </p:cNvSpPr>
          <p:nvPr>
            <p:ph type="body" sz="quarter" idx="12"/>
          </p:nvPr>
        </p:nvSpPr>
        <p:spPr>
          <a:xfrm>
            <a:off x="768095" y="5564669"/>
            <a:ext cx="4257726" cy="528567"/>
          </a:xfrm>
        </p:spPr>
        <p:txBody>
          <a:bodyPr lIns="0">
            <a:noAutofit/>
          </a:bodyPr>
          <a:lstStyle>
            <a:lvl1pPr algn="l" fontAlgn="t">
              <a:lnSpc>
                <a:spcPct val="100000"/>
              </a:lnSpc>
              <a:spcBef>
                <a:spcPts val="0"/>
              </a:spcBef>
              <a:defRPr sz="1400">
                <a:solidFill>
                  <a:schemeClr val="bg1"/>
                </a:solidFill>
              </a:defRPr>
            </a:lvl1pPr>
          </a:lstStyle>
          <a:p>
            <a:pPr lvl="0"/>
            <a:r>
              <a:rPr lang="en-US"/>
              <a:t>Click to edit Master text styles</a:t>
            </a:r>
          </a:p>
        </p:txBody>
      </p:sp>
      <p:sp>
        <p:nvSpPr>
          <p:cNvPr id="17" name="Rectangle 16">
            <a:extLst>
              <a:ext uri="{FF2B5EF4-FFF2-40B4-BE49-F238E27FC236}">
                <a16:creationId xmlns:a16="http://schemas.microsoft.com/office/drawing/2014/main" id="{76E9DA60-A8F5-5C46-87BD-583E2F3FB50A}"/>
              </a:ext>
            </a:extLst>
          </p:cNvPr>
          <p:cNvSpPr/>
          <p:nvPr userDrawn="1"/>
        </p:nvSpPr>
        <p:spPr>
          <a:xfrm>
            <a:off x="768096" y="4829530"/>
            <a:ext cx="310896" cy="365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Picture Placeholder 4">
            <a:extLst>
              <a:ext uri="{FF2B5EF4-FFF2-40B4-BE49-F238E27FC236}">
                <a16:creationId xmlns:a16="http://schemas.microsoft.com/office/drawing/2014/main" id="{8DA1F36F-A66E-2744-9B9A-0F241EF7D8EF}"/>
              </a:ext>
            </a:extLst>
          </p:cNvPr>
          <p:cNvSpPr>
            <a:spLocks noGrp="1"/>
          </p:cNvSpPr>
          <p:nvPr>
            <p:ph type="pic" sz="quarter" idx="16"/>
          </p:nvPr>
        </p:nvSpPr>
        <p:spPr>
          <a:xfrm>
            <a:off x="6096000" y="-786"/>
            <a:ext cx="6096000" cy="6858000"/>
          </a:xfrm>
        </p:spPr>
        <p:txBody>
          <a:bodyPr/>
          <a:lstStyle/>
          <a:p>
            <a:r>
              <a:rPr lang="en-US"/>
              <a:t>Click icon to add picture</a:t>
            </a:r>
            <a:endParaRPr lang="en-US" dirty="0"/>
          </a:p>
        </p:txBody>
      </p:sp>
      <p:pic>
        <p:nvPicPr>
          <p:cNvPr id="18" name="Picture 17">
            <a:extLst>
              <a:ext uri="{FF2B5EF4-FFF2-40B4-BE49-F238E27FC236}">
                <a16:creationId xmlns:a16="http://schemas.microsoft.com/office/drawing/2014/main" id="{CD5DCFC1-0F99-EB42-9252-693A872EE5B4}"/>
              </a:ext>
            </a:extLst>
          </p:cNvPr>
          <p:cNvPicPr>
            <a:picLocks noChangeAspect="1"/>
          </p:cNvPicPr>
          <p:nvPr userDrawn="1"/>
        </p:nvPicPr>
        <p:blipFill>
          <a:blip r:embed="rId3"/>
          <a:stretch>
            <a:fillRect/>
          </a:stretch>
        </p:blipFill>
        <p:spPr>
          <a:xfrm>
            <a:off x="11437197" y="6356350"/>
            <a:ext cx="501650" cy="501650"/>
          </a:xfrm>
          <a:prstGeom prst="rect">
            <a:avLst/>
          </a:prstGeom>
        </p:spPr>
      </p:pic>
      <p:sp>
        <p:nvSpPr>
          <p:cNvPr id="2" name="Footer Placeholder 1">
            <a:extLst>
              <a:ext uri="{FF2B5EF4-FFF2-40B4-BE49-F238E27FC236}">
                <a16:creationId xmlns:a16="http://schemas.microsoft.com/office/drawing/2014/main" id="{F727DC7F-5A5A-4C5E-9803-014AD28FF471}"/>
              </a:ext>
            </a:extLst>
          </p:cNvPr>
          <p:cNvSpPr>
            <a:spLocks noGrp="1"/>
          </p:cNvSpPr>
          <p:nvPr>
            <p:ph type="ftr" sz="quarter" idx="17"/>
          </p:nvPr>
        </p:nvSpPr>
        <p:spPr/>
        <p:txBody>
          <a:bodyPr/>
          <a:lstStyle>
            <a:lvl1pPr>
              <a:defRPr>
                <a:solidFill>
                  <a:schemeClr val="tx1">
                    <a:lumMod val="60000"/>
                    <a:lumOff val="40000"/>
                  </a:schemeClr>
                </a:solidFill>
              </a:defRPr>
            </a:lvl1pPr>
          </a:lstStyle>
          <a:p>
            <a:r>
              <a:rPr lang="en-US">
                <a:solidFill>
                  <a:srgbClr val="4E3629">
                    <a:lumMod val="60000"/>
                    <a:lumOff val="40000"/>
                  </a:srgbClr>
                </a:solidFill>
              </a:rPr>
              <a:t>Confidential – © 2019 Oracle Internal/Restricted/Highly Restricted</a:t>
            </a:r>
            <a:endParaRPr lang="en-US" dirty="0">
              <a:solidFill>
                <a:srgbClr val="4E3629">
                  <a:lumMod val="60000"/>
                  <a:lumOff val="40000"/>
                </a:srgbClr>
              </a:solidFill>
            </a:endParaRPr>
          </a:p>
        </p:txBody>
      </p:sp>
      <p:sp>
        <p:nvSpPr>
          <p:cNvPr id="3" name="Slide Number Placeholder 2">
            <a:extLst>
              <a:ext uri="{FF2B5EF4-FFF2-40B4-BE49-F238E27FC236}">
                <a16:creationId xmlns:a16="http://schemas.microsoft.com/office/drawing/2014/main" id="{0FF94833-4AC2-476E-A6DE-A03E7A4DDD8E}"/>
              </a:ext>
            </a:extLst>
          </p:cNvPr>
          <p:cNvSpPr>
            <a:spLocks noGrp="1"/>
          </p:cNvSpPr>
          <p:nvPr>
            <p:ph type="sldNum" sz="quarter" idx="18"/>
          </p:nvPr>
        </p:nvSpPr>
        <p:spPr/>
        <p:txBody>
          <a:bodyPr/>
          <a:lstStyle>
            <a:lvl1pPr>
              <a:defRPr>
                <a:solidFill>
                  <a:schemeClr val="tx1">
                    <a:lumMod val="60000"/>
                    <a:lumOff val="40000"/>
                  </a:schemeClr>
                </a:solidFill>
              </a:defRPr>
            </a:lvl1pPr>
          </a:lstStyle>
          <a:p>
            <a:fld id="{7C371504-33D9-B044-8C50-620C44A06CB1}" type="slidenum">
              <a:rPr lang="en-US" smtClean="0">
                <a:solidFill>
                  <a:srgbClr val="4E3629">
                    <a:lumMod val="60000"/>
                    <a:lumOff val="40000"/>
                  </a:srgbClr>
                </a:solidFill>
              </a:rPr>
              <a:pPr/>
              <a:t>‹#›</a:t>
            </a:fld>
            <a:endParaRPr lang="en-US" dirty="0">
              <a:solidFill>
                <a:srgbClr val="4E3629">
                  <a:lumMod val="60000"/>
                  <a:lumOff val="40000"/>
                </a:srgbClr>
              </a:solidFill>
            </a:endParaRPr>
          </a:p>
        </p:txBody>
      </p:sp>
    </p:spTree>
    <p:extLst>
      <p:ext uri="{BB962C8B-B14F-4D97-AF65-F5344CB8AC3E}">
        <p14:creationId xmlns:p14="http://schemas.microsoft.com/office/powerpoint/2010/main" val="2984900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707335E9-E026-442A-94BC-6D9A0C848497}" type="datetime1">
              <a:rPr lang="en-US" smtClean="0">
                <a:solidFill>
                  <a:srgbClr val="4E3629"/>
                </a:solidFill>
              </a:rPr>
              <a:pPr/>
              <a:t>8/1/2020</a:t>
            </a:fld>
            <a:endParaRPr>
              <a:solidFill>
                <a:srgbClr val="4E3629"/>
              </a:solidFill>
            </a:endParaRPr>
          </a:p>
        </p:txBody>
      </p:sp>
      <p:sp>
        <p:nvSpPr>
          <p:cNvPr id="4" name="Footer Placeholder 3"/>
          <p:cNvSpPr>
            <a:spLocks noGrp="1"/>
          </p:cNvSpPr>
          <p:nvPr>
            <p:ph type="ftr" sz="quarter" idx="11"/>
          </p:nvPr>
        </p:nvSpPr>
        <p:spPr/>
        <p:txBody>
          <a:bodyPr/>
          <a:lstStyle/>
          <a:p>
            <a:r>
              <a:rPr lang="en-US"/>
              <a:t>Oracle Confidential – Highly Restricted </a:t>
            </a:r>
            <a:endParaRPr/>
          </a:p>
        </p:txBody>
      </p:sp>
      <p:sp>
        <p:nvSpPr>
          <p:cNvPr id="5" name="Slide Number Placeholder 4"/>
          <p:cNvSpPr>
            <a:spLocks noGrp="1"/>
          </p:cNvSpPr>
          <p:nvPr>
            <p:ph type="sldNum" sz="quarter" idx="12"/>
          </p:nvPr>
        </p:nvSpPr>
        <p:spPr/>
        <p:txBody>
          <a:bodyPr/>
          <a:lstStyle/>
          <a:p>
            <a:fld id="{C51EAA63-D034-42AE-91FA-B13B9518C7BE}" type="slidenum">
              <a:rPr/>
              <a:pPr/>
              <a:t>‹#›</a:t>
            </a:fld>
            <a:endParaRPr/>
          </a:p>
        </p:txBody>
      </p:sp>
      <p:sp>
        <p:nvSpPr>
          <p:cNvPr id="6"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34897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95817-C269-41DC-98C3-383216D99B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A67554-86D0-436B-A607-1B04B40495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C2A99044-A7DB-4F54-ACB0-4E665A13DE8F}"/>
              </a:ext>
            </a:extLst>
          </p:cNvPr>
          <p:cNvSpPr>
            <a:spLocks noGrp="1"/>
          </p:cNvSpPr>
          <p:nvPr>
            <p:ph type="ftr" sz="quarter" idx="11"/>
          </p:nvPr>
        </p:nvSpPr>
        <p:spPr/>
        <p:txBody>
          <a:bodyPr/>
          <a:lstStyle>
            <a:lvl1pPr>
              <a:defRPr/>
            </a:lvl1pPr>
          </a:lstStyle>
          <a:p>
            <a:r>
              <a:rPr lang="en-US" sz="700" dirty="0">
                <a:solidFill>
                  <a:srgbClr val="E0E2E1">
                    <a:lumMod val="75000"/>
                  </a:srgbClr>
                </a:solidFill>
              </a:rPr>
              <a:t>Copyright © 2019 Oracle and/or its affiliates.</a:t>
            </a:r>
          </a:p>
        </p:txBody>
      </p:sp>
    </p:spTree>
    <p:extLst>
      <p:ext uri="{BB962C8B-B14F-4D97-AF65-F5344CB8AC3E}">
        <p14:creationId xmlns:p14="http://schemas.microsoft.com/office/powerpoint/2010/main" val="245890687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Multi_Screen_Shot_with_Subtit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6" name="Oval 15"/>
          <p:cNvSpPr/>
          <p:nvPr userDrawn="1"/>
        </p:nvSpPr>
        <p:spPr>
          <a:xfrm>
            <a:off x="4864049" y="850900"/>
            <a:ext cx="8231743" cy="7589520"/>
          </a:xfrm>
          <a:prstGeom prst="ellipse">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Gill Sans Light" charset="0"/>
            </a:endParaRPr>
          </a:p>
        </p:txBody>
      </p:sp>
      <p:sp>
        <p:nvSpPr>
          <p:cNvPr id="10" name="Oval 9"/>
          <p:cNvSpPr/>
          <p:nvPr userDrawn="1"/>
        </p:nvSpPr>
        <p:spPr>
          <a:xfrm>
            <a:off x="-866190" y="-1501253"/>
            <a:ext cx="8231743" cy="7589520"/>
          </a:xfrm>
          <a:prstGeom prst="ellipse">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prstClr val="white"/>
              </a:solidFill>
              <a:latin typeface="Gill Sans Light" charset="0"/>
            </a:endParaRPr>
          </a:p>
        </p:txBody>
      </p:sp>
      <p:sp>
        <p:nvSpPr>
          <p:cNvPr id="4" name="Title 3"/>
          <p:cNvSpPr>
            <a:spLocks noGrp="1"/>
          </p:cNvSpPr>
          <p:nvPr>
            <p:ph type="title"/>
          </p:nvPr>
        </p:nvSpPr>
        <p:spPr>
          <a:xfrm>
            <a:off x="531951" y="406400"/>
            <a:ext cx="6785155" cy="889000"/>
          </a:xfrm>
        </p:spPr>
        <p:txBody>
          <a:bodyPr/>
          <a:lstStyle/>
          <a:p>
            <a:r>
              <a:rPr lang="en-US" dirty="0"/>
              <a:t>Click to edit Master title style</a:t>
            </a:r>
            <a:endParaRPr dirty="0"/>
          </a:p>
        </p:txBody>
      </p:sp>
      <p:sp>
        <p:nvSpPr>
          <p:cNvPr id="12" name="Picture Placeholder 11"/>
          <p:cNvSpPr>
            <a:spLocks noGrp="1"/>
          </p:cNvSpPr>
          <p:nvPr>
            <p:ph type="pic" sz="quarter" idx="12"/>
          </p:nvPr>
        </p:nvSpPr>
        <p:spPr>
          <a:xfrm>
            <a:off x="8213810" y="4069192"/>
            <a:ext cx="3600266" cy="1874407"/>
          </a:xfrm>
        </p:spPr>
        <p:txBody>
          <a:bodyPr/>
          <a:lstStyle/>
          <a:p>
            <a:endParaRPr lang="en-US" dirty="0"/>
          </a:p>
        </p:txBody>
      </p:sp>
      <p:sp>
        <p:nvSpPr>
          <p:cNvPr id="14" name="Footer Placeholder 4"/>
          <p:cNvSpPr>
            <a:spLocks noGrp="1"/>
          </p:cNvSpPr>
          <p:nvPr>
            <p:ph type="ftr" sz="quarter" idx="3"/>
          </p:nvPr>
        </p:nvSpPr>
        <p:spPr>
          <a:xfrm>
            <a:off x="8623669" y="6556248"/>
            <a:ext cx="2703199" cy="182880"/>
          </a:xfrm>
          <a:prstGeom prst="rect">
            <a:avLst/>
          </a:prstGeom>
        </p:spPr>
        <p:txBody>
          <a:bodyPr vert="horz" wrap="none" lIns="0" tIns="0" rIns="0" bIns="0" rtlCol="0" anchor="ctr" anchorCtr="0">
            <a:noAutofit/>
          </a:bodyPr>
          <a:lstStyle>
            <a:lvl1pPr algn="l">
              <a:defRPr sz="850">
                <a:solidFill>
                  <a:schemeClr val="tx1"/>
                </a:solidFill>
              </a:defRPr>
            </a:lvl1pPr>
          </a:lstStyle>
          <a:p>
            <a:r>
              <a:rPr lang="en-US" dirty="0">
                <a:solidFill>
                  <a:srgbClr val="4E3629"/>
                </a:solidFill>
              </a:rPr>
              <a:t>Confidential – Oracle Internal/Restricted/Highly Restricted</a:t>
            </a:r>
          </a:p>
        </p:txBody>
      </p:sp>
      <p:sp>
        <p:nvSpPr>
          <p:cNvPr id="15" name="TextBox 14"/>
          <p:cNvSpPr txBox="1"/>
          <p:nvPr userDrawn="1"/>
        </p:nvSpPr>
        <p:spPr>
          <a:xfrm>
            <a:off x="5378073" y="6556248"/>
            <a:ext cx="3201233" cy="182880"/>
          </a:xfrm>
          <a:prstGeom prst="rect">
            <a:avLst/>
          </a:prstGeom>
          <a:noFill/>
        </p:spPr>
        <p:txBody>
          <a:bodyPr vert="horz" wrap="none" lIns="0" tIns="0" rIns="0" bIns="0" rtlCol="0" anchor="ctr" anchorCtr="0">
            <a:noAutofit/>
          </a:bodyPr>
          <a:lstStyle/>
          <a:p>
            <a:pPr algn="r"/>
            <a:r>
              <a:rPr lang="en-US" sz="850" dirty="0">
                <a:solidFill>
                  <a:srgbClr val="4E3629"/>
                </a:solidFill>
              </a:rPr>
              <a:t>Copyright © </a:t>
            </a:r>
            <a:r>
              <a:rPr lang="is-IS" sz="850" dirty="0">
                <a:solidFill>
                  <a:srgbClr val="4E3629"/>
                </a:solidFill>
              </a:rPr>
              <a:t>2019</a:t>
            </a:r>
            <a:r>
              <a:rPr lang="en-US" sz="850" dirty="0">
                <a:solidFill>
                  <a:srgbClr val="4E3629"/>
                </a:solidFill>
              </a:rPr>
              <a:t>, Oracle and/or its affiliates. All rights reserved.  |</a:t>
            </a:r>
          </a:p>
        </p:txBody>
      </p:sp>
      <p:sp>
        <p:nvSpPr>
          <p:cNvPr id="11" name="Content Placeholder 2"/>
          <p:cNvSpPr>
            <a:spLocks noGrp="1"/>
          </p:cNvSpPr>
          <p:nvPr>
            <p:ph idx="1"/>
          </p:nvPr>
        </p:nvSpPr>
        <p:spPr>
          <a:xfrm>
            <a:off x="531800" y="1984248"/>
            <a:ext cx="5260908" cy="4035552"/>
          </a:xfrm>
        </p:spPr>
        <p:txBody>
          <a:bodyPr>
            <a:noAutofit/>
          </a:bodyPr>
          <a:lstStyle>
            <a:lvl1pPr>
              <a:defRPr sz="2800"/>
            </a:lvl1pPr>
            <a:lvl2pPr>
              <a:defRPr sz="2400"/>
            </a:lvl2pPr>
            <a:lvl3pPr>
              <a:defRPr sz="2000"/>
            </a:lvl3pPr>
            <a:lvl4pPr>
              <a:defRPr sz="18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dirty="0"/>
          </a:p>
        </p:txBody>
      </p:sp>
      <p:sp>
        <p:nvSpPr>
          <p:cNvPr id="18" name="Text Placeholder 12"/>
          <p:cNvSpPr>
            <a:spLocks noGrp="1"/>
          </p:cNvSpPr>
          <p:nvPr>
            <p:ph type="body" sz="quarter" idx="13" hasCustomPrompt="1"/>
          </p:nvPr>
        </p:nvSpPr>
        <p:spPr>
          <a:xfrm>
            <a:off x="531953" y="1373742"/>
            <a:ext cx="11128096" cy="343299"/>
          </a:xfrm>
        </p:spPr>
        <p:txBody>
          <a:bodyPr>
            <a:noAutofit/>
          </a:bodyPr>
          <a:lstStyle>
            <a:lvl1pPr marL="1588" indent="0">
              <a:spcBef>
                <a:spcPts val="0"/>
              </a:spcBef>
              <a:buFontTx/>
              <a:buNone/>
              <a:defRPr sz="2400" b="1" baseline="0"/>
            </a:lvl1pPr>
            <a:lvl2pPr marL="1588" indent="0">
              <a:buFontTx/>
              <a:buNone/>
              <a:defRPr sz="2400"/>
            </a:lvl2pPr>
            <a:lvl3pPr marL="1588" indent="0">
              <a:buFontTx/>
              <a:buNone/>
              <a:defRPr sz="2400"/>
            </a:lvl3pPr>
            <a:lvl4pPr marL="1588" indent="0">
              <a:buFontTx/>
              <a:buNone/>
              <a:defRPr sz="2400"/>
            </a:lvl4pPr>
            <a:lvl5pPr marL="1588" indent="0">
              <a:buFontTx/>
              <a:buNone/>
              <a:defRPr sz="2400"/>
            </a:lvl5pPr>
            <a:lvl6pPr marL="1588" indent="0">
              <a:buFontTx/>
              <a:buNone/>
              <a:defRPr sz="2400"/>
            </a:lvl6pPr>
            <a:lvl7pPr marL="1588" indent="0">
              <a:buFontTx/>
              <a:buNone/>
              <a:defRPr sz="2400"/>
            </a:lvl7pPr>
            <a:lvl8pPr marL="1588" indent="0">
              <a:buFontTx/>
              <a:buNone/>
              <a:defRPr sz="2400"/>
            </a:lvl8pPr>
            <a:lvl9pPr marL="1588" indent="0">
              <a:buFontTx/>
              <a:buNone/>
              <a:defRPr sz="2400"/>
            </a:lvl9pPr>
          </a:lstStyle>
          <a:p>
            <a:pPr lvl="0"/>
            <a:r>
              <a:rPr dirty="0"/>
              <a:t>Click to add subtitle</a:t>
            </a:r>
          </a:p>
        </p:txBody>
      </p:sp>
      <p:sp>
        <p:nvSpPr>
          <p:cNvPr id="19" name="Picture Placeholder 11"/>
          <p:cNvSpPr>
            <a:spLocks noGrp="1"/>
          </p:cNvSpPr>
          <p:nvPr>
            <p:ph type="pic" sz="quarter" idx="14"/>
          </p:nvPr>
        </p:nvSpPr>
        <p:spPr>
          <a:xfrm>
            <a:off x="6096000" y="2028247"/>
            <a:ext cx="3600266" cy="1874407"/>
          </a:xfrm>
        </p:spPr>
        <p:txBody>
          <a:bodyPr/>
          <a:lstStyle/>
          <a:p>
            <a:endParaRPr lang="en-US" dirty="0"/>
          </a:p>
        </p:txBody>
      </p:sp>
    </p:spTree>
    <p:extLst>
      <p:ext uri="{BB962C8B-B14F-4D97-AF65-F5344CB8AC3E}">
        <p14:creationId xmlns:p14="http://schemas.microsoft.com/office/powerpoint/2010/main" val="201031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10" presetClass="entr" presetSubtype="0" fill="hold" grpId="0" nodeType="withEffect">
                                  <p:stCondLst>
                                    <p:cond delay="5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18">
                                            <p:txEl>
                                              <p:pRg st="0" end="0"/>
                                            </p:txEl>
                                          </p:spTgt>
                                        </p:tgtEl>
                                        <p:attrNameLst>
                                          <p:attrName>style.visibility</p:attrName>
                                        </p:attrNameLst>
                                      </p:cBhvr>
                                      <p:to>
                                        <p:strVal val="visible"/>
                                      </p:to>
                                    </p:set>
                                    <p:animEffect transition="in" filter="fade">
                                      <p:cBhvr>
                                        <p:cTn id="20"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P spid="4" grpId="0"/>
      <p:bldP spid="18" grpId="0" build="p">
        <p:tmplLst>
          <p:tmpl lvl="1">
            <p:tnLst>
              <p:par>
                <p:cTn presetID="10" presetClass="entr" presetSubtype="0"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a:xfrm>
            <a:off x="4564403" y="6556248"/>
            <a:ext cx="1226717" cy="182880"/>
          </a:xfrm>
          <a:prstGeom prst="rect">
            <a:avLst/>
          </a:prstGeom>
        </p:spPr>
        <p:txBody>
          <a:bodyPr/>
          <a:lstStyle/>
          <a:p>
            <a:fld id="{CECCD66E-6DF0-4B16-8ACA-D0D93A7B1DC8}" type="datetime1">
              <a:rPr lang="en-US">
                <a:solidFill>
                  <a:srgbClr val="5F5F5F">
                    <a:lumMod val="60000"/>
                    <a:lumOff val="40000"/>
                  </a:srgbClr>
                </a:solidFill>
              </a:rPr>
              <a:pPr/>
              <a:t>8/1/2020</a:t>
            </a:fld>
            <a:endParaRPr dirty="0">
              <a:solidFill>
                <a:srgbClr val="5F5F5F">
                  <a:lumMod val="60000"/>
                  <a:lumOff val="40000"/>
                </a:srgbClr>
              </a:solidFill>
            </a:endParaRPr>
          </a:p>
        </p:txBody>
      </p:sp>
      <p:sp>
        <p:nvSpPr>
          <p:cNvPr id="5" name="Footer Placeholder 4"/>
          <p:cNvSpPr>
            <a:spLocks noGrp="1"/>
          </p:cNvSpPr>
          <p:nvPr>
            <p:ph type="ftr" sz="quarter" idx="11"/>
          </p:nvPr>
        </p:nvSpPr>
        <p:spPr/>
        <p:txBody>
          <a:bodyPr/>
          <a:lstStyle/>
          <a:p>
            <a:r>
              <a:rPr dirty="0">
                <a:solidFill>
                  <a:srgbClr val="5F5F5F">
                    <a:lumMod val="60000"/>
                    <a:lumOff val="40000"/>
                  </a:srgbClr>
                </a:solidFill>
              </a:rPr>
              <a:t>Oracle Confidential – Internal/Restricted/Highly Restricted</a:t>
            </a:r>
          </a:p>
        </p:txBody>
      </p:sp>
      <p:sp>
        <p:nvSpPr>
          <p:cNvPr id="6" name="Slide Number Placeholder 5"/>
          <p:cNvSpPr>
            <a:spLocks noGrp="1"/>
          </p:cNvSpPr>
          <p:nvPr>
            <p:ph type="sldNum" sz="quarter" idx="12"/>
          </p:nvPr>
        </p:nvSpPr>
        <p:spPr>
          <a:xfrm>
            <a:off x="11278950" y="6556248"/>
            <a:ext cx="381760" cy="182880"/>
          </a:xfrm>
          <a:prstGeom prst="rect">
            <a:avLst/>
          </a:prstGeom>
        </p:spPr>
        <p:txBody>
          <a:bodyPr/>
          <a:lstStyle/>
          <a:p>
            <a:fld id="{C51EAA63-D034-42AE-91FA-B13B9518C7BE}" type="slidenum">
              <a:rPr>
                <a:solidFill>
                  <a:srgbClr val="5F5F5F">
                    <a:lumMod val="60000"/>
                    <a:lumOff val="40000"/>
                  </a:srgbClr>
                </a:solidFill>
              </a:rPr>
              <a:pPr/>
              <a:t>‹#›</a:t>
            </a:fld>
            <a:endParaRPr dirty="0">
              <a:solidFill>
                <a:srgbClr val="5F5F5F">
                  <a:lumMod val="60000"/>
                  <a:lumOff val="40000"/>
                </a:srgbClr>
              </a:solidFill>
            </a:endParaRPr>
          </a:p>
        </p:txBody>
      </p:sp>
      <p:sp>
        <p:nvSpPr>
          <p:cNvPr id="8" name="Text Placeholder 7"/>
          <p:cNvSpPr>
            <a:spLocks noGrp="1"/>
          </p:cNvSpPr>
          <p:nvPr>
            <p:ph type="body" sz="quarter" idx="13"/>
          </p:nvPr>
        </p:nvSpPr>
        <p:spPr>
          <a:xfrm>
            <a:off x="2796659" y="1981199"/>
            <a:ext cx="8863390" cy="3962401"/>
          </a:xfrm>
        </p:spPr>
        <p:txBody>
          <a:bodyPr>
            <a:noAutofit/>
          </a:bodyPr>
          <a:lstStyle>
            <a:lvl1pPr marL="1588" indent="0">
              <a:spcBef>
                <a:spcPts val="2400"/>
              </a:spcBef>
              <a:buNone/>
              <a:defRPr sz="2800"/>
            </a:lvl1pPr>
            <a:lvl2pPr marL="1588" indent="0">
              <a:spcBef>
                <a:spcPts val="2400"/>
              </a:spcBef>
              <a:buNone/>
              <a:defRPr sz="2800"/>
            </a:lvl2pPr>
            <a:lvl3pPr marL="1588" indent="0">
              <a:spcBef>
                <a:spcPts val="2400"/>
              </a:spcBef>
              <a:buNone/>
              <a:defRPr sz="2800"/>
            </a:lvl3pPr>
            <a:lvl4pPr marL="1588" indent="0">
              <a:spcBef>
                <a:spcPts val="2400"/>
              </a:spcBef>
              <a:buNone/>
              <a:defRPr sz="2800"/>
            </a:lvl4pPr>
            <a:lvl5pPr marL="1588" indent="0">
              <a:spcBef>
                <a:spcPts val="2400"/>
              </a:spcBef>
              <a:buNone/>
              <a:defRPr sz="2800"/>
            </a:lvl5pPr>
            <a:lvl6pPr marL="1588" indent="0">
              <a:spcBef>
                <a:spcPts val="2400"/>
              </a:spcBef>
              <a:buNone/>
              <a:defRPr sz="2800"/>
            </a:lvl6pPr>
            <a:lvl7pPr marL="1588" indent="0">
              <a:spcBef>
                <a:spcPts val="2400"/>
              </a:spcBef>
              <a:buNone/>
              <a:defRPr sz="2800"/>
            </a:lvl7pPr>
            <a:lvl8pPr marL="1588" indent="0">
              <a:spcBef>
                <a:spcPts val="2400"/>
              </a:spcBef>
              <a:buNone/>
              <a:defRPr sz="2800"/>
            </a:lvl8pPr>
            <a:lvl9pPr marL="1588" indent="0">
              <a:spcBef>
                <a:spcPts val="2400"/>
              </a:spcBef>
              <a:buNone/>
              <a:defRPr sz="2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7398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E54290C-9E9F-4D5B-8E0E-CEC1F8D51521}"/>
              </a:ext>
            </a:extLst>
          </p:cNvPr>
          <p:cNvSpPr>
            <a:spLocks noGrp="1"/>
          </p:cNvSpPr>
          <p:nvPr>
            <p:ph type="ftr" sz="quarter" idx="11"/>
          </p:nvPr>
        </p:nvSpPr>
        <p:spPr/>
        <p:txBody>
          <a:bodyPr/>
          <a:lstStyle>
            <a:lvl1pPr>
              <a:defRPr/>
            </a:lvl1pPr>
          </a:lstStyle>
          <a:p>
            <a:r>
              <a:rPr lang="en-US" sz="700" dirty="0">
                <a:solidFill>
                  <a:srgbClr val="E0E2E1">
                    <a:lumMod val="75000"/>
                  </a:srgbClr>
                </a:solidFill>
              </a:rPr>
              <a:t>Copyright © 2019 Oracle and/or its affiliates.</a:t>
            </a:r>
          </a:p>
        </p:txBody>
      </p:sp>
    </p:spTree>
    <p:extLst>
      <p:ext uri="{BB962C8B-B14F-4D97-AF65-F5344CB8AC3E}">
        <p14:creationId xmlns:p14="http://schemas.microsoft.com/office/powerpoint/2010/main" val="33983147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Title-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dirty="0">
                <a:solidFill>
                  <a:srgbClr val="E0E2E1">
                    <a:lumMod val="75000"/>
                  </a:srgbClr>
                </a:solidFill>
              </a:rPr>
              <a:t>Confidential – Oracle Internal/Restricted/Highly Restricted</a:t>
            </a:r>
            <a:endParaRPr dirty="0">
              <a:solidFill>
                <a:srgbClr val="E0E2E1">
                  <a:lumMod val="75000"/>
                </a:srgbClr>
              </a:solidFill>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06020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ght - Numbered Outline">
    <p:bg>
      <p:bgPr>
        <a:solidFill>
          <a:schemeClr val="bg2"/>
        </a:solidFill>
        <a:effectLst/>
      </p:bgPr>
    </p:bg>
    <p:spTree>
      <p:nvGrpSpPr>
        <p:cNvPr id="1" name=""/>
        <p:cNvGrpSpPr/>
        <p:nvPr/>
      </p:nvGrpSpPr>
      <p:grpSpPr>
        <a:xfrm>
          <a:off x="0" y="0"/>
          <a:ext cx="0" cy="0"/>
          <a:chOff x="0" y="0"/>
          <a:chExt cx="0" cy="0"/>
        </a:xfrm>
      </p:grpSpPr>
      <p:pic>
        <p:nvPicPr>
          <p:cNvPr id="32" name="Data Texture Cloud">
            <a:extLst>
              <a:ext uri="{FF2B5EF4-FFF2-40B4-BE49-F238E27FC236}">
                <a16:creationId xmlns:a16="http://schemas.microsoft.com/office/drawing/2014/main" id="{4F1E65AD-22C9-374C-97B0-B5C16E332CB8}"/>
              </a:ext>
            </a:extLst>
          </p:cNvPr>
          <p:cNvPicPr>
            <a:picLocks noChangeAspect="1"/>
          </p:cNvPicPr>
          <p:nvPr userDrawn="1"/>
        </p:nvPicPr>
        <p:blipFill rotWithShape="1">
          <a:blip r:embed="rId2">
            <a:alphaModFix amt="80000"/>
            <a:extLst>
              <a:ext uri="{28A0092B-C50C-407E-A947-70E740481C1C}">
                <a14:useLocalDpi xmlns:a14="http://schemas.microsoft.com/office/drawing/2010/main" val="0"/>
              </a:ext>
            </a:extLst>
          </a:blip>
          <a:srcRect r="48609"/>
          <a:stretch/>
        </p:blipFill>
        <p:spPr>
          <a:xfrm>
            <a:off x="9881411" y="521208"/>
            <a:ext cx="2310589" cy="1700784"/>
          </a:xfrm>
          <a:prstGeom prst="rect">
            <a:avLst/>
          </a:prstGeom>
        </p:spPr>
      </p:pic>
      <p:pic>
        <p:nvPicPr>
          <p:cNvPr id="26" name="OTag">
            <a:extLst>
              <a:ext uri="{FF2B5EF4-FFF2-40B4-BE49-F238E27FC236}">
                <a16:creationId xmlns:a16="http://schemas.microsoft.com/office/drawing/2014/main" id="{6B255320-7797-3244-AB7F-7048F2FDBBD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183112" y="6355080"/>
            <a:ext cx="502920" cy="502920"/>
          </a:xfrm>
          <a:prstGeom prst="rect">
            <a:avLst/>
          </a:prstGeom>
        </p:spPr>
      </p:pic>
      <p:sp>
        <p:nvSpPr>
          <p:cNvPr id="25" name="Footer">
            <a:extLst>
              <a:ext uri="{FF2B5EF4-FFF2-40B4-BE49-F238E27FC236}">
                <a16:creationId xmlns:a16="http://schemas.microsoft.com/office/drawing/2014/main" id="{5C832301-2AE4-1245-BF5A-702B011155AF}"/>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27" name="Slide Number">
            <a:extLst>
              <a:ext uri="{FF2B5EF4-FFF2-40B4-BE49-F238E27FC236}">
                <a16:creationId xmlns:a16="http://schemas.microsoft.com/office/drawing/2014/main" id="{ADC3B97F-4317-2244-A893-1F690DBA4FE4}"/>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Number">
            <a:extLst>
              <a:ext uri="{FF2B5EF4-FFF2-40B4-BE49-F238E27FC236}">
                <a16:creationId xmlns:a16="http://schemas.microsoft.com/office/drawing/2014/main" id="{0EC907BF-0F79-AE40-A0E1-10EDEEBBAE51}"/>
              </a:ext>
            </a:extLst>
          </p:cNvPr>
          <p:cNvSpPr>
            <a:spLocks noGrp="1"/>
          </p:cNvSpPr>
          <p:nvPr>
            <p:ph type="body" sz="quarter" idx="14" hasCustomPrompt="1"/>
          </p:nvPr>
        </p:nvSpPr>
        <p:spPr>
          <a:xfrm>
            <a:off x="768095" y="391642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7" name="Number">
            <a:extLst>
              <a:ext uri="{FF2B5EF4-FFF2-40B4-BE49-F238E27FC236}">
                <a16:creationId xmlns:a16="http://schemas.microsoft.com/office/drawing/2014/main" id="{D25DA43B-4E3A-394F-B8B3-16A0A25D880E}"/>
              </a:ext>
            </a:extLst>
          </p:cNvPr>
          <p:cNvSpPr>
            <a:spLocks noGrp="1"/>
          </p:cNvSpPr>
          <p:nvPr>
            <p:ph type="body" sz="quarter" idx="13" hasCustomPrompt="1"/>
          </p:nvPr>
        </p:nvSpPr>
        <p:spPr>
          <a:xfrm>
            <a:off x="768095" y="3397254"/>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6" name="Number">
            <a:extLst>
              <a:ext uri="{FF2B5EF4-FFF2-40B4-BE49-F238E27FC236}">
                <a16:creationId xmlns:a16="http://schemas.microsoft.com/office/drawing/2014/main" id="{DD2FB6D0-D95C-6242-A795-CCD93D8A20FE}"/>
              </a:ext>
            </a:extLst>
          </p:cNvPr>
          <p:cNvSpPr>
            <a:spLocks noGrp="1"/>
          </p:cNvSpPr>
          <p:nvPr>
            <p:ph type="body" sz="quarter" idx="12" hasCustomPrompt="1"/>
          </p:nvPr>
        </p:nvSpPr>
        <p:spPr>
          <a:xfrm>
            <a:off x="768095" y="2878080"/>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5" name="Number">
            <a:extLst>
              <a:ext uri="{FF2B5EF4-FFF2-40B4-BE49-F238E27FC236}">
                <a16:creationId xmlns:a16="http://schemas.microsoft.com/office/drawing/2014/main" id="{06493D53-065B-674D-B762-76404273F0D9}"/>
              </a:ext>
            </a:extLst>
          </p:cNvPr>
          <p:cNvSpPr>
            <a:spLocks noGrp="1"/>
          </p:cNvSpPr>
          <p:nvPr>
            <p:ph type="body" sz="quarter" idx="11" hasCustomPrompt="1"/>
          </p:nvPr>
        </p:nvSpPr>
        <p:spPr>
          <a:xfrm>
            <a:off x="768095" y="2358906"/>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13" name="Number">
            <a:extLst>
              <a:ext uri="{FF2B5EF4-FFF2-40B4-BE49-F238E27FC236}">
                <a16:creationId xmlns:a16="http://schemas.microsoft.com/office/drawing/2014/main" id="{85B432C7-6194-C04D-8607-A1DFBA3219E4}"/>
              </a:ext>
            </a:extLst>
          </p:cNvPr>
          <p:cNvSpPr>
            <a:spLocks noGrp="1"/>
          </p:cNvSpPr>
          <p:nvPr>
            <p:ph type="body" sz="quarter" idx="10" hasCustomPrompt="1"/>
          </p:nvPr>
        </p:nvSpPr>
        <p:spPr>
          <a:xfrm>
            <a:off x="768095" y="1839732"/>
            <a:ext cx="439953" cy="395562"/>
          </a:xfrm>
          <a:prstGeom prst="rect">
            <a:avLst/>
          </a:prstGeom>
        </p:spPr>
        <p:txBody>
          <a:bodyPr wrap="none" lIns="0" rIns="0">
            <a:noAutofit/>
          </a:bodyPr>
          <a:lstStyle>
            <a:lvl1pPr marL="0" indent="0" algn="ctr">
              <a:buNone/>
              <a:defRPr sz="2000">
                <a:solidFill>
                  <a:schemeClr val="accent5"/>
                </a:solidFill>
                <a:latin typeface="Georgia" panose="02040502050405020303" pitchFamily="18" charset="0"/>
              </a:defRPr>
            </a:lvl1pPr>
          </a:lstStyle>
          <a:p>
            <a:pPr lvl="0"/>
            <a:r>
              <a:rPr lang="en-US" dirty="0"/>
              <a:t>X</a:t>
            </a:r>
          </a:p>
        </p:txBody>
      </p:sp>
      <p:sp>
        <p:nvSpPr>
          <p:cNvPr id="23" name="Text Field">
            <a:extLst>
              <a:ext uri="{FF2B5EF4-FFF2-40B4-BE49-F238E27FC236}">
                <a16:creationId xmlns:a16="http://schemas.microsoft.com/office/drawing/2014/main" id="{6D1BD307-5E4B-9647-A402-54CF30BEC3C6}"/>
              </a:ext>
            </a:extLst>
          </p:cNvPr>
          <p:cNvSpPr>
            <a:spLocks noGrp="1"/>
          </p:cNvSpPr>
          <p:nvPr>
            <p:ph type="body" idx="19"/>
          </p:nvPr>
        </p:nvSpPr>
        <p:spPr>
          <a:xfrm>
            <a:off x="1371411" y="3916426"/>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2" name="Text Field">
            <a:extLst>
              <a:ext uri="{FF2B5EF4-FFF2-40B4-BE49-F238E27FC236}">
                <a16:creationId xmlns:a16="http://schemas.microsoft.com/office/drawing/2014/main" id="{A5DE72B7-8353-7C47-A8C2-69DED713D179}"/>
              </a:ext>
            </a:extLst>
          </p:cNvPr>
          <p:cNvSpPr>
            <a:spLocks noGrp="1"/>
          </p:cNvSpPr>
          <p:nvPr>
            <p:ph type="body" idx="18"/>
          </p:nvPr>
        </p:nvSpPr>
        <p:spPr>
          <a:xfrm>
            <a:off x="1371411" y="3397229"/>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0" name="Text Field">
            <a:extLst>
              <a:ext uri="{FF2B5EF4-FFF2-40B4-BE49-F238E27FC236}">
                <a16:creationId xmlns:a16="http://schemas.microsoft.com/office/drawing/2014/main" id="{35FDD008-E0E6-4746-AB5B-78D012E92B2E}"/>
              </a:ext>
            </a:extLst>
          </p:cNvPr>
          <p:cNvSpPr>
            <a:spLocks noGrp="1"/>
          </p:cNvSpPr>
          <p:nvPr>
            <p:ph type="body" idx="17"/>
          </p:nvPr>
        </p:nvSpPr>
        <p:spPr>
          <a:xfrm>
            <a:off x="1371411" y="2878032"/>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19" name="Text Field">
            <a:extLst>
              <a:ext uri="{FF2B5EF4-FFF2-40B4-BE49-F238E27FC236}">
                <a16:creationId xmlns:a16="http://schemas.microsoft.com/office/drawing/2014/main" id="{53E966DA-E5B9-074E-B0AA-F5451AF51BAE}"/>
              </a:ext>
            </a:extLst>
          </p:cNvPr>
          <p:cNvSpPr>
            <a:spLocks noGrp="1"/>
          </p:cNvSpPr>
          <p:nvPr>
            <p:ph type="body" idx="16"/>
          </p:nvPr>
        </p:nvSpPr>
        <p:spPr>
          <a:xfrm>
            <a:off x="1371411" y="2358835"/>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3" name="Text Field">
            <a:extLst>
              <a:ext uri="{FF2B5EF4-FFF2-40B4-BE49-F238E27FC236}">
                <a16:creationId xmlns:a16="http://schemas.microsoft.com/office/drawing/2014/main" id="{FD86EFD9-8225-47A7-9DFF-A350F67E94AA}"/>
              </a:ext>
            </a:extLst>
          </p:cNvPr>
          <p:cNvSpPr>
            <a:spLocks noGrp="1"/>
          </p:cNvSpPr>
          <p:nvPr>
            <p:ph type="body" idx="1"/>
          </p:nvPr>
        </p:nvSpPr>
        <p:spPr>
          <a:xfrm>
            <a:off x="1371411" y="1839638"/>
            <a:ext cx="10052493" cy="395562"/>
          </a:xfrm>
          <a:prstGeom prst="rect">
            <a:avLst/>
          </a:prstGeom>
        </p:spPr>
        <p:txBody>
          <a:bodyPr wrap="none" lIns="0" rIns="0">
            <a:noAutofit/>
          </a:bodyPr>
          <a:lstStyle>
            <a:lvl1pPr marL="0" indent="0">
              <a:lnSpc>
                <a:spcPct val="100000"/>
              </a:lnSpc>
              <a:spcBef>
                <a:spcPts val="0"/>
              </a:spcBef>
              <a:spcAft>
                <a:spcPts val="1200"/>
              </a:spcAft>
              <a:buSzPct val="70000"/>
              <a:buFont typeface="Arial" panose="020B0604020202020204" pitchFamily="34" charset="0"/>
              <a:buNone/>
              <a:tabLst/>
              <a:defRPr sz="2400" b="0" i="0">
                <a:solidFill>
                  <a:schemeClr val="tx1"/>
                </a:solidFill>
                <a:latin typeface="Oracle Sans" panose="020B0503020204020204" pitchFamily="34" charset="0"/>
                <a:ea typeface="Oracle Sans" panose="020B0503020204020204" pitchFamily="34" charset="0"/>
                <a:cs typeface="Oracle Sans" panose="020B0503020204020204" pitchFamily="34" charset="0"/>
              </a:defRPr>
            </a:lvl1pPr>
            <a:lvl2pPr marL="457200" indent="0">
              <a:buNone/>
              <a:defRPr sz="2000" b="0" i="0">
                <a:solidFill>
                  <a:schemeClr val="tx1">
                    <a:tint val="75000"/>
                  </a:schemeClr>
                </a:solidFill>
              </a:defRPr>
            </a:lvl2pPr>
            <a:lvl3pPr marL="914400" indent="0">
              <a:buNone/>
              <a:defRPr sz="2000" b="0" i="0">
                <a:solidFill>
                  <a:schemeClr val="tx1">
                    <a:tint val="75000"/>
                  </a:schemeClr>
                </a:solidFill>
              </a:defRPr>
            </a:lvl3pPr>
            <a:lvl4pPr marL="1371600" indent="0">
              <a:buNone/>
              <a:defRPr sz="2000" b="0" i="0">
                <a:solidFill>
                  <a:schemeClr val="tx1">
                    <a:tint val="75000"/>
                  </a:schemeClr>
                </a:solidFill>
              </a:defRPr>
            </a:lvl4pPr>
            <a:lvl5pPr marL="1828800" indent="0">
              <a:buNone/>
              <a:defRPr sz="2000" b="0" i="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cxnSp>
        <p:nvCxnSpPr>
          <p:cNvPr id="30" name="Accent Mark">
            <a:extLst>
              <a:ext uri="{FF2B5EF4-FFF2-40B4-BE49-F238E27FC236}">
                <a16:creationId xmlns:a16="http://schemas.microsoft.com/office/drawing/2014/main" id="{27BF9EF6-C607-E74B-BE4E-C1CEE539A463}"/>
              </a:ext>
            </a:extLst>
          </p:cNvPr>
          <p:cNvCxnSpPr>
            <a:cxnSpLocks/>
          </p:cNvCxnSpPr>
          <p:nvPr userDrawn="1"/>
        </p:nvCxnSpPr>
        <p:spPr>
          <a:xfrm flipH="1">
            <a:off x="768095" y="1584959"/>
            <a:ext cx="320040" cy="0"/>
          </a:xfrm>
          <a:prstGeom prst="line">
            <a:avLst/>
          </a:prstGeom>
          <a:ln w="38100" cap="flat">
            <a:solidFill>
              <a:schemeClr val="accent2"/>
            </a:solidFill>
            <a:prstDash val="solid"/>
          </a:ln>
        </p:spPr>
        <p:style>
          <a:lnRef idx="1">
            <a:schemeClr val="accent1"/>
          </a:lnRef>
          <a:fillRef idx="0">
            <a:schemeClr val="accent1"/>
          </a:fillRef>
          <a:effectRef idx="0">
            <a:schemeClr val="accent1"/>
          </a:effectRef>
          <a:fontRef idx="minor">
            <a:schemeClr val="tx1"/>
          </a:fontRef>
        </p:style>
      </p:cxnSp>
      <p:sp>
        <p:nvSpPr>
          <p:cNvPr id="21" name="Title">
            <a:extLst>
              <a:ext uri="{FF2B5EF4-FFF2-40B4-BE49-F238E27FC236}">
                <a16:creationId xmlns:a16="http://schemas.microsoft.com/office/drawing/2014/main" id="{1F2D107A-3A71-E74E-9042-888785621363}"/>
              </a:ext>
            </a:extLst>
          </p:cNvPr>
          <p:cNvSpPr>
            <a:spLocks noGrp="1"/>
          </p:cNvSpPr>
          <p:nvPr>
            <p:ph type="body" sz="quarter" idx="20" hasCustomPrompt="1"/>
          </p:nvPr>
        </p:nvSpPr>
        <p:spPr>
          <a:xfrm>
            <a:off x="762000" y="508000"/>
            <a:ext cx="10671048" cy="822960"/>
          </a:xfrm>
        </p:spPr>
        <p:txBody>
          <a:bodyPr anchor="b" anchorCtr="0"/>
          <a:lstStyle>
            <a:lvl1pPr>
              <a:defRPr sz="2400" b="1"/>
            </a:lvl1pPr>
          </a:lstStyle>
          <a:p>
            <a:pPr lvl="0"/>
            <a:r>
              <a:rPr lang="en-US" dirty="0"/>
              <a:t>Title</a:t>
            </a:r>
          </a:p>
        </p:txBody>
      </p:sp>
      <p:pic>
        <p:nvPicPr>
          <p:cNvPr id="24" name="Abstract Pattern Strip">
            <a:extLst>
              <a:ext uri="{FF2B5EF4-FFF2-40B4-BE49-F238E27FC236}">
                <a16:creationId xmlns:a16="http://schemas.microsoft.com/office/drawing/2014/main" id="{6389BC6F-934C-3E4C-8EFF-C5723C482C6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Tree>
    <p:extLst>
      <p:ext uri="{BB962C8B-B14F-4D97-AF65-F5344CB8AC3E}">
        <p14:creationId xmlns:p14="http://schemas.microsoft.com/office/powerpoint/2010/main" val="216854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theme" Target="../theme/theme2.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image" Target="../media/image24.png"/><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image" Target="../media/image2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70F255-3C2A-4AC7-8935-184146E3B6D6}"/>
              </a:ext>
            </a:extLst>
          </p:cNvPr>
          <p:cNvSpPr>
            <a:spLocks noGrp="1"/>
          </p:cNvSpPr>
          <p:nvPr>
            <p:ph type="title"/>
          </p:nvPr>
        </p:nvSpPr>
        <p:spPr>
          <a:xfrm>
            <a:off x="762000" y="508000"/>
            <a:ext cx="10671048" cy="822960"/>
          </a:xfrm>
          <a:prstGeom prst="rect">
            <a:avLst/>
          </a:prstGeom>
        </p:spPr>
        <p:txBody>
          <a:bodyPr vert="horz" lIns="0" tIns="0" rIns="0" bIns="0" rtlCol="0" anchor="ctr">
            <a:noAutofit/>
          </a:bodyPr>
          <a:lstStyle/>
          <a:p>
            <a:r>
              <a:rPr lang="en-US" dirty="0"/>
              <a:t>Headline</a:t>
            </a:r>
          </a:p>
        </p:txBody>
      </p:sp>
      <p:sp>
        <p:nvSpPr>
          <p:cNvPr id="17" name="Slide Number">
            <a:extLst>
              <a:ext uri="{FF2B5EF4-FFF2-40B4-BE49-F238E27FC236}">
                <a16:creationId xmlns:a16="http://schemas.microsoft.com/office/drawing/2014/main" id="{08A3F6CD-49F4-D74B-8C7F-D6CA71EFB13B}"/>
              </a:ext>
            </a:extLst>
          </p:cNvPr>
          <p:cNvSpPr>
            <a:spLocks noGrp="1"/>
          </p:cNvSpPr>
          <p:nvPr>
            <p:ph type="sldNum" sz="quarter" idx="4"/>
          </p:nvPr>
        </p:nvSpPr>
        <p:spPr>
          <a:xfrm>
            <a:off x="762000" y="6423660"/>
            <a:ext cx="365760" cy="365760"/>
          </a:xfrm>
          <a:prstGeom prst="rect">
            <a:avLst/>
          </a:prstGeom>
        </p:spPr>
        <p:txBody>
          <a:bodyPr vert="horz" lIns="0" tIns="0" rIns="0" bIns="0" rtlCol="0" anchor="ctr"/>
          <a:lstStyle>
            <a:lvl1pPr algn="l">
              <a:defRPr sz="1000">
                <a:solidFill>
                  <a:srgbClr val="8B8580"/>
                </a:solidFill>
              </a:defRPr>
            </a:lvl1pPr>
          </a:lstStyle>
          <a:p>
            <a:fld id="{345D60D9-5372-5F40-9443-0F9AE5BDC3C8}" type="slidenum">
              <a:rPr lang="en-US" smtClean="0"/>
              <a:pPr/>
              <a:t>‹#›</a:t>
            </a:fld>
            <a:endParaRPr lang="en-US" dirty="0"/>
          </a:p>
        </p:txBody>
      </p:sp>
      <p:sp>
        <p:nvSpPr>
          <p:cNvPr id="18" name="Footer">
            <a:extLst>
              <a:ext uri="{FF2B5EF4-FFF2-40B4-BE49-F238E27FC236}">
                <a16:creationId xmlns:a16="http://schemas.microsoft.com/office/drawing/2014/main" id="{8E003242-6B91-1949-A5CA-15BA57A045C9}"/>
              </a:ext>
            </a:extLst>
          </p:cNvPr>
          <p:cNvSpPr>
            <a:spLocks noGrp="1"/>
          </p:cNvSpPr>
          <p:nvPr>
            <p:ph type="ftr" sz="quarter" idx="3"/>
          </p:nvPr>
        </p:nvSpPr>
        <p:spPr>
          <a:xfrm>
            <a:off x="1127759" y="6423978"/>
            <a:ext cx="5745379" cy="365125"/>
          </a:xfrm>
          <a:prstGeom prst="rect">
            <a:avLst/>
          </a:prstGeom>
        </p:spPr>
        <p:txBody>
          <a:bodyPr vert="horz" lIns="0" tIns="0" rIns="0" bIns="0" rtlCol="0" anchor="ctr"/>
          <a:lstStyle>
            <a:lvl1pPr algn="l">
              <a:defRPr sz="1000">
                <a:solidFill>
                  <a:srgbClr val="8B8580"/>
                </a:solidFill>
              </a:defRPr>
            </a:lvl1pPr>
          </a:lstStyle>
          <a:p>
            <a:r>
              <a:rPr lang="en-US"/>
              <a:t>Copyright © 2020, Oracle and/or its affiliates</a:t>
            </a:r>
            <a:endParaRPr lang="en-US" dirty="0"/>
          </a:p>
        </p:txBody>
      </p:sp>
      <p:sp>
        <p:nvSpPr>
          <p:cNvPr id="5" name="Text Placeholder 4">
            <a:extLst>
              <a:ext uri="{FF2B5EF4-FFF2-40B4-BE49-F238E27FC236}">
                <a16:creationId xmlns:a16="http://schemas.microsoft.com/office/drawing/2014/main" id="{2F704250-C0B4-A84F-9EB2-31C880A9C2D6}"/>
              </a:ext>
            </a:extLst>
          </p:cNvPr>
          <p:cNvSpPr>
            <a:spLocks noGrp="1"/>
          </p:cNvSpPr>
          <p:nvPr>
            <p:ph type="body" idx="1"/>
          </p:nvPr>
        </p:nvSpPr>
        <p:spPr>
          <a:xfrm>
            <a:off x="758952" y="1837944"/>
            <a:ext cx="10671048" cy="4261104"/>
          </a:xfrm>
          <a:prstGeom prst="rect">
            <a:avLst/>
          </a:prstGeom>
        </p:spPr>
        <p:txBody>
          <a:bodyPr vert="horz" lIns="0" tIns="0" rIns="0" bIns="0" rtlCol="0">
            <a:noAutofit/>
          </a:bodyPr>
          <a:lstStyle/>
          <a:p>
            <a:pPr lvl="0"/>
            <a:r>
              <a:rPr lang="en-US" dirty="0"/>
              <a:t>Click to edit Master text styles</a:t>
            </a:r>
          </a:p>
          <a:p>
            <a:pPr lvl="1"/>
            <a:r>
              <a:rPr lang="en-US" dirty="0"/>
              <a:t>First indent</a:t>
            </a:r>
          </a:p>
          <a:p>
            <a:pPr lvl="2"/>
            <a:r>
              <a:rPr lang="en-US" dirty="0"/>
              <a:t>Second indent</a:t>
            </a:r>
          </a:p>
          <a:p>
            <a:pPr lvl="3"/>
            <a:r>
              <a:rPr lang="en-US" dirty="0"/>
              <a:t>Third indent</a:t>
            </a:r>
          </a:p>
          <a:p>
            <a:pPr lvl="4"/>
            <a:r>
              <a:rPr lang="en-US" dirty="0"/>
              <a:t>Fourth indent</a:t>
            </a:r>
          </a:p>
          <a:p>
            <a:pPr lvl="5"/>
            <a:r>
              <a:rPr lang="en-US" dirty="0"/>
              <a:t>Fifth indent</a:t>
            </a:r>
          </a:p>
          <a:p>
            <a:pPr lvl="6"/>
            <a:r>
              <a:rPr lang="en-US" dirty="0"/>
              <a:t>Sixth indent</a:t>
            </a:r>
          </a:p>
        </p:txBody>
      </p:sp>
      <p:sp>
        <p:nvSpPr>
          <p:cNvPr id="8" name="Slide Number">
            <a:extLst>
              <a:ext uri="{FF2B5EF4-FFF2-40B4-BE49-F238E27FC236}">
                <a16:creationId xmlns:a16="http://schemas.microsoft.com/office/drawing/2014/main" id="{C174EA89-E19D-6245-A011-4F7EB78FF170}"/>
              </a:ext>
            </a:extLst>
          </p:cNvPr>
          <p:cNvSpPr txBox="1">
            <a:spLocks/>
          </p:cNvSpPr>
          <p:nvPr userDrawn="1"/>
        </p:nvSpPr>
        <p:spPr>
          <a:xfrm>
            <a:off x="762000" y="6057900"/>
            <a:ext cx="234696" cy="365760"/>
          </a:xfrm>
          <a:prstGeom prst="rect">
            <a:avLst/>
          </a:prstGeom>
        </p:spPr>
        <p:txBody>
          <a:bodyPr vert="horz" lIns="0" tIns="0" rIns="0" bIns="0" rtlCol="0" anchor="ctr"/>
          <a:lstStyle>
            <a:defPPr>
              <a:defRPr lang="en-US"/>
            </a:defPPr>
            <a:lvl1pPr marL="0" algn="l" defTabSz="914400" rtl="0" eaLnBrk="1" latinLnBrk="0" hangingPunct="1">
              <a:defRPr sz="1000" kern="1200">
                <a:solidFill>
                  <a:srgbClr val="8B8580"/>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632300099"/>
      </p:ext>
    </p:extLst>
  </p:cSld>
  <p:clrMap bg1="lt1" tx1="dk1" bg2="lt2" tx2="dk2" accent1="accent1" accent2="accent2" accent3="accent3" accent4="accent4" accent5="accent5" accent6="accent6" hlink="hlink" folHlink="folHlink"/>
  <p:sldLayoutIdLst>
    <p:sldLayoutId id="2147483745" r:id="rId1"/>
    <p:sldLayoutId id="2147483782" r:id="rId2"/>
    <p:sldLayoutId id="2147483746" r:id="rId3"/>
    <p:sldLayoutId id="2147483783" r:id="rId4"/>
    <p:sldLayoutId id="2147483814" r:id="rId5"/>
    <p:sldLayoutId id="2147483815" r:id="rId6"/>
    <p:sldLayoutId id="2147483749" r:id="rId7"/>
    <p:sldLayoutId id="2147483784" r:id="rId8"/>
    <p:sldLayoutId id="2147483750" r:id="rId9"/>
    <p:sldLayoutId id="2147483790" r:id="rId10"/>
    <p:sldLayoutId id="2147483779" r:id="rId11"/>
    <p:sldLayoutId id="2147483791" r:id="rId12"/>
    <p:sldLayoutId id="2147483751" r:id="rId13"/>
    <p:sldLayoutId id="2147483792" r:id="rId14"/>
    <p:sldLayoutId id="2147483752" r:id="rId15"/>
    <p:sldLayoutId id="2147483793" r:id="rId16"/>
    <p:sldLayoutId id="2147483753" r:id="rId17"/>
    <p:sldLayoutId id="2147483794" r:id="rId18"/>
    <p:sldLayoutId id="2147483756" r:id="rId19"/>
    <p:sldLayoutId id="2147483795" r:id="rId20"/>
    <p:sldLayoutId id="2147483754" r:id="rId21"/>
    <p:sldLayoutId id="2147483796" r:id="rId22"/>
    <p:sldLayoutId id="2147483778" r:id="rId23"/>
    <p:sldLayoutId id="2147483797" r:id="rId24"/>
    <p:sldLayoutId id="2147483757" r:id="rId25"/>
    <p:sldLayoutId id="2147483798" r:id="rId26"/>
    <p:sldLayoutId id="2147483774" r:id="rId27"/>
    <p:sldLayoutId id="2147483799" r:id="rId28"/>
    <p:sldLayoutId id="2147483759" r:id="rId29"/>
    <p:sldLayoutId id="2147483800" r:id="rId30"/>
    <p:sldLayoutId id="2147483775" r:id="rId31"/>
    <p:sldLayoutId id="2147483801" r:id="rId32"/>
    <p:sldLayoutId id="2147483760" r:id="rId33"/>
    <p:sldLayoutId id="2147483802" r:id="rId34"/>
    <p:sldLayoutId id="2147483776" r:id="rId35"/>
    <p:sldLayoutId id="2147483808" r:id="rId36"/>
    <p:sldLayoutId id="2147483773" r:id="rId37"/>
    <p:sldLayoutId id="2147483804" r:id="rId38"/>
    <p:sldLayoutId id="2147483777" r:id="rId39"/>
    <p:sldLayoutId id="2147483805" r:id="rId40"/>
    <p:sldLayoutId id="2147483761" r:id="rId41"/>
    <p:sldLayoutId id="2147483806" r:id="rId42"/>
    <p:sldLayoutId id="2147483781" r:id="rId43"/>
    <p:sldLayoutId id="2147483807" r:id="rId44"/>
    <p:sldLayoutId id="2147483762" r:id="rId45"/>
    <p:sldLayoutId id="2147483809" r:id="rId46"/>
    <p:sldLayoutId id="2147483766" r:id="rId47"/>
    <p:sldLayoutId id="2147483786" r:id="rId48"/>
    <p:sldLayoutId id="2147483769" r:id="rId49"/>
    <p:sldLayoutId id="2147483789" r:id="rId50"/>
    <p:sldLayoutId id="2147483768" r:id="rId51"/>
    <p:sldLayoutId id="2147483788" r:id="rId52"/>
    <p:sldLayoutId id="2147483763" r:id="rId53"/>
    <p:sldLayoutId id="2147483810" r:id="rId54"/>
    <p:sldLayoutId id="2147483744" r:id="rId55"/>
    <p:sldLayoutId id="2147483811" r:id="rId56"/>
    <p:sldLayoutId id="2147483742" r:id="rId57"/>
    <p:sldLayoutId id="2147483818" r:id="rId58"/>
    <p:sldLayoutId id="2147483821" r:id="rId59"/>
    <p:sldLayoutId id="2147483901" r:id="rId60"/>
    <p:sldLayoutId id="2147483942" r:id="rId61"/>
    <p:sldLayoutId id="2147483943" r:id="rId62"/>
  </p:sldLayoutIdLst>
  <p:hf hdr="0" dt="0"/>
  <p:txStyles>
    <p:titleStyle>
      <a:lvl1pPr algn="l" defTabSz="914400" rtl="0" eaLnBrk="1" latinLnBrk="0" hangingPunct="1">
        <a:lnSpc>
          <a:spcPct val="95000"/>
        </a:lnSpc>
        <a:spcBef>
          <a:spcPct val="0"/>
        </a:spcBef>
        <a:buNone/>
        <a:defRPr sz="4000" kern="1200">
          <a:solidFill>
            <a:schemeClr val="tx1"/>
          </a:solidFill>
          <a:latin typeface="+mj-lt"/>
          <a:ea typeface="+mj-ea"/>
          <a:cs typeface="+mj-cs"/>
        </a:defRPr>
      </a:lvl1pPr>
    </p:titleStyle>
    <p:body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E0E2E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F6839A-7020-4254-BB27-017A0258DE58}"/>
              </a:ext>
            </a:extLst>
          </p:cNvPr>
          <p:cNvSpPr>
            <a:spLocks noGrp="1"/>
          </p:cNvSpPr>
          <p:nvPr>
            <p:ph type="title"/>
          </p:nvPr>
        </p:nvSpPr>
        <p:spPr>
          <a:xfrm>
            <a:off x="838200" y="365125"/>
            <a:ext cx="10515600" cy="1325563"/>
          </a:xfrm>
          <a:prstGeom prst="rect">
            <a:avLst/>
          </a:prstGeom>
        </p:spPr>
        <p:txBody>
          <a:bodyPr vert="horz" lIns="0" tIns="45720" rIns="0" bIns="45720" rtlCol="0" anchor="ctr">
            <a:noAutofit/>
          </a:bodyPr>
          <a:lstStyle/>
          <a:p>
            <a:r>
              <a:rPr lang="en-US" dirty="0"/>
              <a:t>Headline</a:t>
            </a:r>
          </a:p>
        </p:txBody>
      </p:sp>
      <p:sp>
        <p:nvSpPr>
          <p:cNvPr id="3" name="Text Placeholder 2">
            <a:extLst>
              <a:ext uri="{FF2B5EF4-FFF2-40B4-BE49-F238E27FC236}">
                <a16:creationId xmlns:a16="http://schemas.microsoft.com/office/drawing/2014/main" id="{1F714D97-2391-495E-8C13-180C0EB28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4" name="Picture 13">
            <a:extLst>
              <a:ext uri="{FF2B5EF4-FFF2-40B4-BE49-F238E27FC236}">
                <a16:creationId xmlns:a16="http://schemas.microsoft.com/office/drawing/2014/main" id="{D23B6C0B-A6D8-4755-9395-F94ECF5A0491}"/>
              </a:ext>
            </a:extLst>
          </p:cNvPr>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0" y="0"/>
            <a:ext cx="12192000" cy="254000"/>
          </a:xfrm>
          <a:prstGeom prst="rect">
            <a:avLst/>
          </a:prstGeom>
        </p:spPr>
      </p:pic>
      <p:sp>
        <p:nvSpPr>
          <p:cNvPr id="10" name="Slide Number Placeholder 9">
            <a:extLst>
              <a:ext uri="{FF2B5EF4-FFF2-40B4-BE49-F238E27FC236}">
                <a16:creationId xmlns:a16="http://schemas.microsoft.com/office/drawing/2014/main" id="{E446C395-84D2-B842-A7E3-2D0A40669127}"/>
              </a:ext>
            </a:extLst>
          </p:cNvPr>
          <p:cNvSpPr>
            <a:spLocks noGrp="1"/>
          </p:cNvSpPr>
          <p:nvPr>
            <p:ph type="sldNum" sz="quarter" idx="4"/>
          </p:nvPr>
        </p:nvSpPr>
        <p:spPr>
          <a:xfrm>
            <a:off x="757515" y="6356350"/>
            <a:ext cx="386443"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fld id="{7C371504-33D9-B044-8C50-620C44A06CB1}" type="slidenum">
              <a:rPr lang="en-US" smtClean="0"/>
              <a:pPr/>
              <a:t>‹#›</a:t>
            </a:fld>
            <a:endParaRPr lang="en-US" dirty="0"/>
          </a:p>
        </p:txBody>
      </p:sp>
      <p:pic>
        <p:nvPicPr>
          <p:cNvPr id="11" name="Picture 10">
            <a:extLst>
              <a:ext uri="{FF2B5EF4-FFF2-40B4-BE49-F238E27FC236}">
                <a16:creationId xmlns:a16="http://schemas.microsoft.com/office/drawing/2014/main" id="{6EFF067D-4DD6-1945-911D-846CE543D5C2}"/>
              </a:ext>
            </a:extLst>
          </p:cNvPr>
          <p:cNvPicPr>
            <a:picLocks noChangeAspect="1"/>
          </p:cNvPicPr>
          <p:nvPr userDrawn="1"/>
        </p:nvPicPr>
        <p:blipFill>
          <a:blip r:embed="rId28"/>
          <a:stretch>
            <a:fillRect/>
          </a:stretch>
        </p:blipFill>
        <p:spPr>
          <a:xfrm>
            <a:off x="11437197" y="6356350"/>
            <a:ext cx="501650" cy="501650"/>
          </a:xfrm>
          <a:prstGeom prst="rect">
            <a:avLst/>
          </a:prstGeom>
        </p:spPr>
      </p:pic>
      <p:sp>
        <p:nvSpPr>
          <p:cNvPr id="4" name="Footer Placeholder 3">
            <a:extLst>
              <a:ext uri="{FF2B5EF4-FFF2-40B4-BE49-F238E27FC236}">
                <a16:creationId xmlns:a16="http://schemas.microsoft.com/office/drawing/2014/main" id="{F7C585BC-CCE3-468E-BD8A-AE9B6B3165BD}"/>
              </a:ext>
            </a:extLst>
          </p:cNvPr>
          <p:cNvSpPr>
            <a:spLocks noGrp="1"/>
          </p:cNvSpPr>
          <p:nvPr>
            <p:ph type="ftr" sz="quarter" idx="3"/>
          </p:nvPr>
        </p:nvSpPr>
        <p:spPr>
          <a:xfrm>
            <a:off x="1143958" y="6356350"/>
            <a:ext cx="4114800" cy="365125"/>
          </a:xfrm>
          <a:prstGeom prst="rect">
            <a:avLst/>
          </a:prstGeom>
        </p:spPr>
        <p:txBody>
          <a:bodyPr vert="horz" lIns="91440" tIns="45720" rIns="91440" bIns="45720" rtlCol="0" anchor="ctr"/>
          <a:lstStyle>
            <a:lvl1pPr algn="l">
              <a:defRPr sz="1000">
                <a:solidFill>
                  <a:srgbClr val="8B8078"/>
                </a:solidFill>
                <a:latin typeface="+mn-lt"/>
                <a:cs typeface="Oracle Sans" panose="020B0503020204020204" pitchFamily="34" charset="0"/>
              </a:defRPr>
            </a:lvl1pPr>
          </a:lstStyle>
          <a:p>
            <a:r>
              <a:rPr lang="en-US" dirty="0"/>
              <a:t>Confidential – © 2019 Oracle</a:t>
            </a:r>
          </a:p>
        </p:txBody>
      </p:sp>
    </p:spTree>
    <p:extLst>
      <p:ext uri="{BB962C8B-B14F-4D97-AF65-F5344CB8AC3E}">
        <p14:creationId xmlns:p14="http://schemas.microsoft.com/office/powerpoint/2010/main" val="1553611539"/>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4021" r:id="rId20"/>
    <p:sldLayoutId id="2147484022" r:id="rId21"/>
    <p:sldLayoutId id="2147484023" r:id="rId22"/>
    <p:sldLayoutId id="2147484024" r:id="rId23"/>
    <p:sldLayoutId id="2147484025" r:id="rId24"/>
    <p:sldLayoutId id="2147484026"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400" rtl="0" eaLnBrk="1" latinLnBrk="0" hangingPunct="1">
        <a:lnSpc>
          <a:spcPct val="90000"/>
        </a:lnSpc>
        <a:spcBef>
          <a:spcPct val="0"/>
        </a:spcBef>
        <a:buNone/>
        <a:defRPr sz="4400" kern="1200">
          <a:solidFill>
            <a:schemeClr val="tx1"/>
          </a:solidFill>
          <a:latin typeface="Georgia" panose="02040502050405020303" pitchFamily="18" charset="0"/>
          <a:ea typeface="+mj-ea"/>
          <a:cs typeface="Oracle Sans" panose="020B0503020204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8.jfif"/><Relationship Id="rId2" Type="http://schemas.openxmlformats.org/officeDocument/2006/relationships/image" Target="../media/image37.jfif"/><Relationship Id="rId1" Type="http://schemas.openxmlformats.org/officeDocument/2006/relationships/slideLayout" Target="../slideLayouts/slideLayout25.xml"/><Relationship Id="rId5" Type="http://schemas.openxmlformats.org/officeDocument/2006/relationships/image" Target="../media/image40.jfif"/><Relationship Id="rId4" Type="http://schemas.openxmlformats.org/officeDocument/2006/relationships/image" Target="../media/image39.jfi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8EB7621E-80C8-1246-943B-CCCE561AE1A0}"/>
              </a:ext>
            </a:extLst>
          </p:cNvPr>
          <p:cNvSpPr>
            <a:spLocks noGrp="1"/>
          </p:cNvSpPr>
          <p:nvPr>
            <p:ph type="body" sz="quarter" idx="34"/>
          </p:nvPr>
        </p:nvSpPr>
        <p:spPr>
          <a:xfrm>
            <a:off x="1077349" y="2745509"/>
            <a:ext cx="5803394" cy="683491"/>
          </a:xfrm>
        </p:spPr>
        <p:txBody>
          <a:bodyPr/>
          <a:lstStyle/>
          <a:p>
            <a:r>
              <a:rPr lang="en-US" sz="2800" dirty="0"/>
              <a:t>Project One – Analyze U.S. Census Data</a:t>
            </a:r>
          </a:p>
          <a:p>
            <a:r>
              <a:rPr lang="en-US" dirty="0"/>
              <a:t>August 1, 2020</a:t>
            </a:r>
          </a:p>
        </p:txBody>
      </p:sp>
      <p:sp>
        <p:nvSpPr>
          <p:cNvPr id="12" name="Text Placeholder 11">
            <a:extLst>
              <a:ext uri="{FF2B5EF4-FFF2-40B4-BE49-F238E27FC236}">
                <a16:creationId xmlns:a16="http://schemas.microsoft.com/office/drawing/2014/main" id="{8AD28C8F-E502-4145-8B73-9A41B878349A}"/>
              </a:ext>
            </a:extLst>
          </p:cNvPr>
          <p:cNvSpPr>
            <a:spLocks noGrp="1"/>
          </p:cNvSpPr>
          <p:nvPr>
            <p:ph type="body" sz="quarter" idx="35"/>
          </p:nvPr>
        </p:nvSpPr>
        <p:spPr>
          <a:xfrm>
            <a:off x="1018030" y="4313015"/>
            <a:ext cx="5922032" cy="1611924"/>
          </a:xfrm>
        </p:spPr>
        <p:txBody>
          <a:bodyPr/>
          <a:lstStyle/>
          <a:p>
            <a:r>
              <a:rPr lang="en-US" sz="2400" dirty="0"/>
              <a:t>Presented by Team 12</a:t>
            </a:r>
            <a:endParaRPr lang="en-US" sz="2400" b="0" dirty="0"/>
          </a:p>
          <a:p>
            <a:endParaRPr lang="en-US" b="0" dirty="0"/>
          </a:p>
          <a:p>
            <a:endParaRPr lang="en-US" dirty="0"/>
          </a:p>
        </p:txBody>
      </p:sp>
      <p:sp>
        <p:nvSpPr>
          <p:cNvPr id="10" name="Title 9">
            <a:extLst>
              <a:ext uri="{FF2B5EF4-FFF2-40B4-BE49-F238E27FC236}">
                <a16:creationId xmlns:a16="http://schemas.microsoft.com/office/drawing/2014/main" id="{2DEC4089-20B1-A444-A177-8EC824183F75}"/>
              </a:ext>
            </a:extLst>
          </p:cNvPr>
          <p:cNvSpPr>
            <a:spLocks noGrp="1"/>
          </p:cNvSpPr>
          <p:nvPr>
            <p:ph type="ctrTitle"/>
          </p:nvPr>
        </p:nvSpPr>
        <p:spPr>
          <a:xfrm>
            <a:off x="1016508" y="918907"/>
            <a:ext cx="10158984" cy="1025922"/>
          </a:xfrm>
        </p:spPr>
        <p:txBody>
          <a:bodyPr/>
          <a:lstStyle/>
          <a:p>
            <a:r>
              <a:rPr lang="en-US" dirty="0"/>
              <a:t>University of Minnesota</a:t>
            </a:r>
          </a:p>
        </p:txBody>
      </p:sp>
      <p:sp>
        <p:nvSpPr>
          <p:cNvPr id="9" name="Text Placeholder 17">
            <a:extLst>
              <a:ext uri="{FF2B5EF4-FFF2-40B4-BE49-F238E27FC236}">
                <a16:creationId xmlns:a16="http://schemas.microsoft.com/office/drawing/2014/main" id="{674239DC-E67C-4E8D-8445-12C24F254CB9}"/>
              </a:ext>
            </a:extLst>
          </p:cNvPr>
          <p:cNvSpPr>
            <a:spLocks noGrp="1"/>
          </p:cNvSpPr>
          <p:nvPr>
            <p:ph type="body" sz="quarter" idx="33"/>
          </p:nvPr>
        </p:nvSpPr>
        <p:spPr>
          <a:xfrm>
            <a:off x="1077348" y="1981907"/>
            <a:ext cx="10098143" cy="341247"/>
          </a:xfrm>
        </p:spPr>
        <p:txBody>
          <a:bodyPr/>
          <a:lstStyle/>
          <a:p>
            <a:r>
              <a:rPr lang="en-US" sz="2800" dirty="0"/>
              <a:t>Data Analytics and Data Visualization</a:t>
            </a:r>
          </a:p>
        </p:txBody>
      </p:sp>
    </p:spTree>
    <p:extLst>
      <p:ext uri="{BB962C8B-B14F-4D97-AF65-F5344CB8AC3E}">
        <p14:creationId xmlns:p14="http://schemas.microsoft.com/office/powerpoint/2010/main" val="4058850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3">
            <a:extLst>
              <a:ext uri="{FF2B5EF4-FFF2-40B4-BE49-F238E27FC236}">
                <a16:creationId xmlns:a16="http://schemas.microsoft.com/office/drawing/2014/main" id="{4904557C-0067-462A-8DEF-EA2B469D2642}"/>
              </a:ext>
            </a:extLst>
          </p:cNvPr>
          <p:cNvSpPr>
            <a:spLocks noGrp="1"/>
          </p:cNvSpPr>
          <p:nvPr>
            <p:ph type="title"/>
          </p:nvPr>
        </p:nvSpPr>
        <p:spPr>
          <a:xfrm>
            <a:off x="762000" y="508000"/>
            <a:ext cx="10671048" cy="822960"/>
          </a:xfrm>
        </p:spPr>
        <p:txBody>
          <a:bodyPr/>
          <a:lstStyle/>
          <a:p>
            <a:r>
              <a:rPr lang="en-US" dirty="0"/>
              <a:t>Meet the Team</a:t>
            </a:r>
          </a:p>
        </p:txBody>
      </p:sp>
      <p:pic>
        <p:nvPicPr>
          <p:cNvPr id="5" name="Picture 4" descr="A person wearing glasses and smiling at the camera&#10;&#10;Description automatically generated">
            <a:extLst>
              <a:ext uri="{FF2B5EF4-FFF2-40B4-BE49-F238E27FC236}">
                <a16:creationId xmlns:a16="http://schemas.microsoft.com/office/drawing/2014/main" id="{51414F5E-0722-4D24-8779-EACDE9C7C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928189"/>
            <a:ext cx="2015509" cy="2015509"/>
          </a:xfrm>
          <a:prstGeom prst="rect">
            <a:avLst/>
          </a:prstGeom>
          <a:effectLst>
            <a:outerShdw blurRad="50800" dist="38100" dir="2700000" algn="tl" rotWithShape="0">
              <a:prstClr val="black">
                <a:alpha val="40000"/>
              </a:prstClr>
            </a:outerShdw>
          </a:effectLst>
        </p:spPr>
      </p:pic>
      <p:pic>
        <p:nvPicPr>
          <p:cNvPr id="11" name="Picture 10" descr="A person wearing a suit and tie&#10;&#10;Description automatically generated">
            <a:extLst>
              <a:ext uri="{FF2B5EF4-FFF2-40B4-BE49-F238E27FC236}">
                <a16:creationId xmlns:a16="http://schemas.microsoft.com/office/drawing/2014/main" id="{0E0BEB83-7847-47CF-92B6-441D93BDF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9263" y="1922260"/>
            <a:ext cx="2015509" cy="2015509"/>
          </a:xfrm>
          <a:prstGeom prst="rect">
            <a:avLst/>
          </a:prstGeom>
          <a:effectLst>
            <a:outerShdw blurRad="50800" dist="38100" dir="2700000" algn="tl" rotWithShape="0">
              <a:prstClr val="black">
                <a:alpha val="40000"/>
              </a:prstClr>
            </a:outerShdw>
          </a:effectLst>
        </p:spPr>
      </p:pic>
      <p:pic>
        <p:nvPicPr>
          <p:cNvPr id="31" name="Picture 30" descr="A close up of a girl smiling for the camera&#10;&#10;Description automatically generated">
            <a:extLst>
              <a:ext uri="{FF2B5EF4-FFF2-40B4-BE49-F238E27FC236}">
                <a16:creationId xmlns:a16="http://schemas.microsoft.com/office/drawing/2014/main" id="{518DC70D-913D-424F-86AA-C9F362E356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1089" y="1928189"/>
            <a:ext cx="2015509" cy="2015509"/>
          </a:xfrm>
          <a:prstGeom prst="rect">
            <a:avLst/>
          </a:prstGeom>
          <a:effectLst>
            <a:outerShdw blurRad="50800" dist="38100" dir="2700000" algn="tl" rotWithShape="0">
              <a:prstClr val="black">
                <a:alpha val="40000"/>
              </a:prstClr>
            </a:outerShdw>
          </a:effectLst>
        </p:spPr>
      </p:pic>
      <p:pic>
        <p:nvPicPr>
          <p:cNvPr id="33" name="Picture 32" descr="A person and a dog posing for the camera&#10;&#10;Description automatically generated">
            <a:extLst>
              <a:ext uri="{FF2B5EF4-FFF2-40B4-BE49-F238E27FC236}">
                <a16:creationId xmlns:a16="http://schemas.microsoft.com/office/drawing/2014/main" id="{4E234A47-9C92-497F-9380-3D79D593AC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0176" y="1922260"/>
            <a:ext cx="2015509" cy="2015509"/>
          </a:xfrm>
          <a:prstGeom prst="rect">
            <a:avLst/>
          </a:prstGeom>
          <a:effectLst>
            <a:outerShdw blurRad="50800" dist="38100" dir="2700000" algn="tl" rotWithShape="0">
              <a:prstClr val="black">
                <a:alpha val="40000"/>
              </a:prstClr>
            </a:outerShdw>
          </a:effectLst>
        </p:spPr>
      </p:pic>
      <p:sp>
        <p:nvSpPr>
          <p:cNvPr id="35" name="TextBox 34">
            <a:extLst>
              <a:ext uri="{FF2B5EF4-FFF2-40B4-BE49-F238E27FC236}">
                <a16:creationId xmlns:a16="http://schemas.microsoft.com/office/drawing/2014/main" id="{53CFEC15-9C31-4650-90F5-E102A9BE9BDF}"/>
              </a:ext>
            </a:extLst>
          </p:cNvPr>
          <p:cNvSpPr txBox="1"/>
          <p:nvPr/>
        </p:nvSpPr>
        <p:spPr>
          <a:xfrm>
            <a:off x="762000" y="4017282"/>
            <a:ext cx="2015509" cy="35433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a:lnSpc>
                <a:spcPct val="90000"/>
              </a:lnSpc>
            </a:pPr>
            <a:r>
              <a:rPr lang="en-US" b="1" dirty="0"/>
              <a:t>Mark Erickson </a:t>
            </a:r>
          </a:p>
        </p:txBody>
      </p:sp>
      <p:sp>
        <p:nvSpPr>
          <p:cNvPr id="37" name="TextBox 36">
            <a:extLst>
              <a:ext uri="{FF2B5EF4-FFF2-40B4-BE49-F238E27FC236}">
                <a16:creationId xmlns:a16="http://schemas.microsoft.com/office/drawing/2014/main" id="{9CDD7424-2F37-4143-851E-1CFBE698AB23}"/>
              </a:ext>
            </a:extLst>
          </p:cNvPr>
          <p:cNvSpPr txBox="1"/>
          <p:nvPr/>
        </p:nvSpPr>
        <p:spPr>
          <a:xfrm>
            <a:off x="3531088" y="4017282"/>
            <a:ext cx="2015509" cy="35433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a:lnSpc>
                <a:spcPct val="90000"/>
              </a:lnSpc>
            </a:pPr>
            <a:r>
              <a:rPr lang="en-US" b="1" dirty="0">
                <a:solidFill>
                  <a:schemeClr val="tx1"/>
                </a:solidFill>
              </a:rPr>
              <a:t>Sarah </a:t>
            </a:r>
            <a:r>
              <a:rPr lang="en-US" b="1" dirty="0" err="1">
                <a:solidFill>
                  <a:schemeClr val="tx1"/>
                </a:solidFill>
              </a:rPr>
              <a:t>Kachelmeier</a:t>
            </a:r>
            <a:endParaRPr lang="en-US" b="1" dirty="0">
              <a:solidFill>
                <a:schemeClr val="tx1"/>
              </a:solidFill>
            </a:endParaRPr>
          </a:p>
        </p:txBody>
      </p:sp>
      <p:sp>
        <p:nvSpPr>
          <p:cNvPr id="39" name="TextBox 38">
            <a:extLst>
              <a:ext uri="{FF2B5EF4-FFF2-40B4-BE49-F238E27FC236}">
                <a16:creationId xmlns:a16="http://schemas.microsoft.com/office/drawing/2014/main" id="{2F89E59E-82A9-4574-BDEF-52057EC02ACF}"/>
              </a:ext>
            </a:extLst>
          </p:cNvPr>
          <p:cNvSpPr txBox="1"/>
          <p:nvPr/>
        </p:nvSpPr>
        <p:spPr>
          <a:xfrm>
            <a:off x="9069263" y="4011354"/>
            <a:ext cx="2015509" cy="35433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a:lnSpc>
                <a:spcPct val="90000"/>
              </a:lnSpc>
            </a:pPr>
            <a:r>
              <a:rPr lang="en-US" b="1" dirty="0">
                <a:solidFill>
                  <a:schemeClr val="tx1"/>
                </a:solidFill>
              </a:rPr>
              <a:t>Jeanine Vincent</a:t>
            </a:r>
          </a:p>
        </p:txBody>
      </p:sp>
      <p:sp>
        <p:nvSpPr>
          <p:cNvPr id="41" name="TextBox 40">
            <a:extLst>
              <a:ext uri="{FF2B5EF4-FFF2-40B4-BE49-F238E27FC236}">
                <a16:creationId xmlns:a16="http://schemas.microsoft.com/office/drawing/2014/main" id="{38D6FA16-BF18-45CA-948E-D9B1473F4618}"/>
              </a:ext>
            </a:extLst>
          </p:cNvPr>
          <p:cNvSpPr txBox="1"/>
          <p:nvPr/>
        </p:nvSpPr>
        <p:spPr>
          <a:xfrm>
            <a:off x="6300176" y="4017282"/>
            <a:ext cx="2015509" cy="354332"/>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ctr">
            <a:noAutofit/>
          </a:bodyPr>
          <a:lstStyle/>
          <a:p>
            <a:pPr algn="ctr">
              <a:lnSpc>
                <a:spcPct val="90000"/>
              </a:lnSpc>
            </a:pPr>
            <a:r>
              <a:rPr lang="en-US" b="1" dirty="0">
                <a:solidFill>
                  <a:schemeClr val="tx1"/>
                </a:solidFill>
              </a:rPr>
              <a:t>Katrice Trahan</a:t>
            </a:r>
          </a:p>
        </p:txBody>
      </p:sp>
    </p:spTree>
    <p:extLst>
      <p:ext uri="{BB962C8B-B14F-4D97-AF65-F5344CB8AC3E}">
        <p14:creationId xmlns:p14="http://schemas.microsoft.com/office/powerpoint/2010/main" val="409675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E7456EB-D1BF-114A-B652-B2FCDD57C002}"/>
              </a:ext>
            </a:extLst>
          </p:cNvPr>
          <p:cNvSpPr>
            <a:spLocks noGrp="1"/>
          </p:cNvSpPr>
          <p:nvPr>
            <p:ph type="body" sz="quarter" idx="12"/>
          </p:nvPr>
        </p:nvSpPr>
        <p:spPr/>
        <p:txBody>
          <a:bodyPr/>
          <a:lstStyle/>
          <a:p>
            <a:pPr lvl="0">
              <a:lnSpc>
                <a:spcPct val="105000"/>
              </a:lnSpc>
            </a:pPr>
            <a:r>
              <a:rPr lang="en-US" sz="2000" dirty="0"/>
              <a:t>Our goal is to conduct predictive analysis and determine if the income of a random adult American citizen is based on given features, such as</a:t>
            </a:r>
          </a:p>
          <a:p>
            <a:pPr lvl="0">
              <a:lnSpc>
                <a:spcPct val="105000"/>
              </a:lnSpc>
              <a:spcBef>
                <a:spcPts val="0"/>
              </a:spcBef>
            </a:pPr>
            <a:r>
              <a:rPr lang="en-US" sz="2000" dirty="0"/>
              <a:t>	age, </a:t>
            </a:r>
          </a:p>
          <a:p>
            <a:pPr lvl="0">
              <a:lnSpc>
                <a:spcPct val="105000"/>
              </a:lnSpc>
              <a:spcBef>
                <a:spcPts val="0"/>
              </a:spcBef>
            </a:pPr>
            <a:r>
              <a:rPr lang="en-US" sz="2000" dirty="0"/>
              <a:t>	education, </a:t>
            </a:r>
          </a:p>
          <a:p>
            <a:pPr lvl="0">
              <a:lnSpc>
                <a:spcPct val="105000"/>
              </a:lnSpc>
              <a:spcBef>
                <a:spcPts val="0"/>
              </a:spcBef>
            </a:pPr>
            <a:r>
              <a:rPr lang="en-US" sz="2000" dirty="0"/>
              <a:t>	occupation, </a:t>
            </a:r>
          </a:p>
          <a:p>
            <a:pPr lvl="0">
              <a:lnSpc>
                <a:spcPct val="105000"/>
              </a:lnSpc>
              <a:spcBef>
                <a:spcPts val="0"/>
              </a:spcBef>
            </a:pPr>
            <a:r>
              <a:rPr lang="en-US" sz="2000" dirty="0"/>
              <a:t>	gender, </a:t>
            </a:r>
          </a:p>
          <a:p>
            <a:pPr lvl="0">
              <a:lnSpc>
                <a:spcPct val="105000"/>
              </a:lnSpc>
              <a:spcBef>
                <a:spcPts val="0"/>
              </a:spcBef>
            </a:pPr>
            <a:r>
              <a:rPr lang="en-US" sz="2000" dirty="0"/>
              <a:t>	race, </a:t>
            </a:r>
          </a:p>
          <a:p>
            <a:pPr lvl="0">
              <a:lnSpc>
                <a:spcPct val="105000"/>
              </a:lnSpc>
              <a:spcBef>
                <a:spcPts val="0"/>
              </a:spcBef>
            </a:pPr>
            <a:r>
              <a:rPr lang="en-US" sz="2000" dirty="0"/>
              <a:t>	work week, </a:t>
            </a:r>
          </a:p>
          <a:p>
            <a:pPr lvl="0">
              <a:lnSpc>
                <a:spcPct val="105000"/>
              </a:lnSpc>
              <a:spcBef>
                <a:spcPts val="0"/>
              </a:spcBef>
            </a:pPr>
            <a:r>
              <a:rPr lang="en-US" sz="2000" dirty="0"/>
              <a:t>	native region, </a:t>
            </a:r>
          </a:p>
          <a:p>
            <a:pPr lvl="0">
              <a:lnSpc>
                <a:spcPct val="105000"/>
              </a:lnSpc>
              <a:spcBef>
                <a:spcPts val="0"/>
              </a:spcBef>
            </a:pPr>
            <a:r>
              <a:rPr lang="en-US" sz="2000" dirty="0"/>
              <a:t>	family status, etc. </a:t>
            </a:r>
          </a:p>
          <a:p>
            <a:pPr lvl="0">
              <a:lnSpc>
                <a:spcPct val="105000"/>
              </a:lnSpc>
            </a:pPr>
            <a:endParaRPr lang="en-US" dirty="0"/>
          </a:p>
        </p:txBody>
      </p:sp>
      <p:sp>
        <p:nvSpPr>
          <p:cNvPr id="4" name="Title 3">
            <a:extLst>
              <a:ext uri="{FF2B5EF4-FFF2-40B4-BE49-F238E27FC236}">
                <a16:creationId xmlns:a16="http://schemas.microsoft.com/office/drawing/2014/main" id="{295E78EE-A908-7744-A094-00B08D36B178}"/>
              </a:ext>
            </a:extLst>
          </p:cNvPr>
          <p:cNvSpPr>
            <a:spLocks noGrp="1"/>
          </p:cNvSpPr>
          <p:nvPr>
            <p:ph type="title"/>
          </p:nvPr>
        </p:nvSpPr>
        <p:spPr/>
        <p:txBody>
          <a:bodyPr/>
          <a:lstStyle/>
          <a:p>
            <a:r>
              <a:rPr lang="en-US" dirty="0"/>
              <a:t>Analyze U.S. Census Data</a:t>
            </a:r>
          </a:p>
        </p:txBody>
      </p:sp>
    </p:spTree>
    <p:extLst>
      <p:ext uri="{BB962C8B-B14F-4D97-AF65-F5344CB8AC3E}">
        <p14:creationId xmlns:p14="http://schemas.microsoft.com/office/powerpoint/2010/main" val="3590466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rrow: Pentagon 5">
            <a:extLst>
              <a:ext uri="{FF2B5EF4-FFF2-40B4-BE49-F238E27FC236}">
                <a16:creationId xmlns:a16="http://schemas.microsoft.com/office/drawing/2014/main" id="{DB5108D3-9326-4694-BA13-4281FD011E82}"/>
              </a:ext>
            </a:extLst>
          </p:cNvPr>
          <p:cNvSpPr/>
          <p:nvPr/>
        </p:nvSpPr>
        <p:spPr>
          <a:xfrm>
            <a:off x="1702626" y="1838113"/>
            <a:ext cx="2215289" cy="762428"/>
          </a:xfrm>
          <a:prstGeom prst="homePlate">
            <a:avLst/>
          </a:prstGeom>
          <a:solidFill>
            <a:srgbClr val="A51C22"/>
          </a:solidFill>
          <a:ln w="3175" cap="flat" cmpd="sng" algn="ctr">
            <a:noFill/>
            <a:prstDash val="solid"/>
            <a:miter lim="800000"/>
          </a:ln>
          <a:effectLst/>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STEP 1</a:t>
            </a:r>
          </a:p>
        </p:txBody>
      </p:sp>
      <p:sp>
        <p:nvSpPr>
          <p:cNvPr id="7" name="Arrow: Chevron 6">
            <a:extLst>
              <a:ext uri="{FF2B5EF4-FFF2-40B4-BE49-F238E27FC236}">
                <a16:creationId xmlns:a16="http://schemas.microsoft.com/office/drawing/2014/main" id="{1147B300-0D93-4D33-8041-A2E06351EB9F}"/>
              </a:ext>
            </a:extLst>
          </p:cNvPr>
          <p:cNvSpPr/>
          <p:nvPr/>
        </p:nvSpPr>
        <p:spPr>
          <a:xfrm>
            <a:off x="3585351" y="1838113"/>
            <a:ext cx="2215289" cy="762428"/>
          </a:xfrm>
          <a:prstGeom prst="chevron">
            <a:avLst/>
          </a:prstGeom>
          <a:solidFill>
            <a:srgbClr val="A51C22"/>
          </a:solidFill>
          <a:ln w="3175" cap="flat" cmpd="sng" algn="ctr">
            <a:noFill/>
            <a:prstDash val="solid"/>
            <a:miter lim="800000"/>
          </a:ln>
          <a:effectLst/>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US" b="1" i="0" u="none" strike="noStrike" kern="0" cap="none" spc="0" normalizeH="0" baseline="0" noProof="0" dirty="0">
                <a:ln>
                  <a:noFill/>
                </a:ln>
                <a:solidFill>
                  <a:srgbClr val="FFFFFF"/>
                </a:solidFill>
                <a:effectLst/>
                <a:uLnTx/>
                <a:uFillTx/>
                <a:latin typeface="Arial" panose="020B0604020202020204" pitchFamily="34" charset="0"/>
                <a:cs typeface="Arial" panose="020B0604020202020204" pitchFamily="34" charset="0"/>
              </a:rPr>
              <a:t>STEP 2</a:t>
            </a:r>
          </a:p>
        </p:txBody>
      </p:sp>
      <p:sp>
        <p:nvSpPr>
          <p:cNvPr id="8" name="Arrow: Chevron 7">
            <a:extLst>
              <a:ext uri="{FF2B5EF4-FFF2-40B4-BE49-F238E27FC236}">
                <a16:creationId xmlns:a16="http://schemas.microsoft.com/office/drawing/2014/main" id="{5D95576B-4E91-41F3-BE2C-E2AE1FF1E6FB}"/>
              </a:ext>
            </a:extLst>
          </p:cNvPr>
          <p:cNvSpPr/>
          <p:nvPr/>
        </p:nvSpPr>
        <p:spPr>
          <a:xfrm>
            <a:off x="5468075" y="1838112"/>
            <a:ext cx="2215289" cy="762428"/>
          </a:xfrm>
          <a:prstGeom prst="chevron">
            <a:avLst/>
          </a:prstGeom>
          <a:solidFill>
            <a:srgbClr val="A51C22"/>
          </a:solidFill>
          <a:ln w="3175" cap="flat" cmpd="sng" algn="ctr">
            <a:noFill/>
            <a:prstDash val="solid"/>
            <a:miter lim="800000"/>
          </a:ln>
          <a:effectLst/>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lvl="0" algn="ctr" defTabSz="914354">
              <a:defRPr/>
            </a:pPr>
            <a:r>
              <a:rPr lang="en-US" b="1" kern="0" dirty="0">
                <a:solidFill>
                  <a:srgbClr val="FFFFFF"/>
                </a:solidFill>
                <a:latin typeface="Arial" panose="020B0604020202020204" pitchFamily="34" charset="0"/>
                <a:cs typeface="Arial" panose="020B0604020202020204" pitchFamily="34" charset="0"/>
              </a:rPr>
              <a:t>STEP 3</a:t>
            </a:r>
          </a:p>
        </p:txBody>
      </p:sp>
      <p:sp>
        <p:nvSpPr>
          <p:cNvPr id="9" name="Arrow: Chevron 8">
            <a:extLst>
              <a:ext uri="{FF2B5EF4-FFF2-40B4-BE49-F238E27FC236}">
                <a16:creationId xmlns:a16="http://schemas.microsoft.com/office/drawing/2014/main" id="{9C7BDC37-8685-44C9-AC80-351C7E564272}"/>
              </a:ext>
            </a:extLst>
          </p:cNvPr>
          <p:cNvSpPr/>
          <p:nvPr/>
        </p:nvSpPr>
        <p:spPr>
          <a:xfrm>
            <a:off x="7350800" y="1838112"/>
            <a:ext cx="2215289" cy="762428"/>
          </a:xfrm>
          <a:prstGeom prst="chevron">
            <a:avLst/>
          </a:prstGeom>
          <a:solidFill>
            <a:srgbClr val="A51C22"/>
          </a:solidFill>
          <a:ln w="3175" cap="flat" cmpd="sng" algn="ctr">
            <a:noFill/>
            <a:prstDash val="solid"/>
            <a:miter lim="800000"/>
          </a:ln>
          <a:effectLst/>
        </p:spPr>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lvl="0" algn="ctr" defTabSz="914354">
              <a:defRPr/>
            </a:pPr>
            <a:r>
              <a:rPr lang="en-US" b="1" kern="0" dirty="0">
                <a:solidFill>
                  <a:srgbClr val="FFFFFF"/>
                </a:solidFill>
                <a:latin typeface="Arial" panose="020B0604020202020204" pitchFamily="34" charset="0"/>
                <a:cs typeface="Arial" panose="020B0604020202020204" pitchFamily="34" charset="0"/>
              </a:rPr>
              <a:t>STEP 4</a:t>
            </a:r>
          </a:p>
        </p:txBody>
      </p:sp>
      <p:sp>
        <p:nvSpPr>
          <p:cNvPr id="12" name="Rectangle 11">
            <a:extLst>
              <a:ext uri="{FF2B5EF4-FFF2-40B4-BE49-F238E27FC236}">
                <a16:creationId xmlns:a16="http://schemas.microsoft.com/office/drawing/2014/main" id="{34962C72-2E7F-4F2C-906D-EB6E3C478432}"/>
              </a:ext>
            </a:extLst>
          </p:cNvPr>
          <p:cNvSpPr/>
          <p:nvPr/>
        </p:nvSpPr>
        <p:spPr>
          <a:xfrm>
            <a:off x="1702626" y="2663639"/>
            <a:ext cx="1800000" cy="396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0" rtlCol="0" anchor="ctr"/>
          <a:lstStyle/>
          <a:p>
            <a:pPr algn="ctr"/>
            <a:r>
              <a:rPr lang="en-US" sz="1100" b="1" dirty="0">
                <a:solidFill>
                  <a:sysClr val="windowText" lastClr="000000"/>
                </a:solidFill>
              </a:rPr>
              <a:t>Read CSV into </a:t>
            </a:r>
            <a:r>
              <a:rPr lang="en-US" sz="1100" b="1" dirty="0" err="1">
                <a:solidFill>
                  <a:sysClr val="windowText" lastClr="000000"/>
                </a:solidFill>
              </a:rPr>
              <a:t>DataFrame</a:t>
            </a:r>
            <a:endParaRPr lang="pt-BR" sz="1100" b="1" dirty="0">
              <a:solidFill>
                <a:sysClr val="windowText" lastClr="000000"/>
              </a:solidFill>
            </a:endParaRPr>
          </a:p>
        </p:txBody>
      </p:sp>
      <p:sp>
        <p:nvSpPr>
          <p:cNvPr id="13" name="Rectangle 12">
            <a:extLst>
              <a:ext uri="{FF2B5EF4-FFF2-40B4-BE49-F238E27FC236}">
                <a16:creationId xmlns:a16="http://schemas.microsoft.com/office/drawing/2014/main" id="{DDBB7864-ED96-43FC-B55E-E11BE5079FF1}"/>
              </a:ext>
            </a:extLst>
          </p:cNvPr>
          <p:cNvSpPr/>
          <p:nvPr/>
        </p:nvSpPr>
        <p:spPr>
          <a:xfrm>
            <a:off x="1702626" y="3124277"/>
            <a:ext cx="1800000" cy="396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ysClr val="windowText" lastClr="000000"/>
                </a:solidFill>
              </a:rPr>
              <a:t>Clean the data</a:t>
            </a:r>
            <a:endParaRPr lang="pt-BR" sz="1100" b="1" dirty="0">
              <a:solidFill>
                <a:sysClr val="windowText" lastClr="000000"/>
              </a:solidFill>
            </a:endParaRPr>
          </a:p>
        </p:txBody>
      </p:sp>
      <p:sp>
        <p:nvSpPr>
          <p:cNvPr id="14" name="Rectangle 13">
            <a:extLst>
              <a:ext uri="{FF2B5EF4-FFF2-40B4-BE49-F238E27FC236}">
                <a16:creationId xmlns:a16="http://schemas.microsoft.com/office/drawing/2014/main" id="{8DD539B3-93E1-4A5B-9C36-C048917205FD}"/>
              </a:ext>
            </a:extLst>
          </p:cNvPr>
          <p:cNvSpPr/>
          <p:nvPr/>
        </p:nvSpPr>
        <p:spPr>
          <a:xfrm>
            <a:off x="1702626" y="3592625"/>
            <a:ext cx="1800000" cy="396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ysClr val="windowText" lastClr="000000"/>
                </a:solidFill>
              </a:rPr>
              <a:t>Transform the data</a:t>
            </a:r>
            <a:endParaRPr lang="pt-BR" sz="1100" b="1" dirty="0">
              <a:solidFill>
                <a:sysClr val="windowText" lastClr="000000"/>
              </a:solidFill>
            </a:endParaRPr>
          </a:p>
        </p:txBody>
      </p:sp>
      <p:sp>
        <p:nvSpPr>
          <p:cNvPr id="15" name="Rectangle 14">
            <a:extLst>
              <a:ext uri="{FF2B5EF4-FFF2-40B4-BE49-F238E27FC236}">
                <a16:creationId xmlns:a16="http://schemas.microsoft.com/office/drawing/2014/main" id="{5ABDC708-1D1F-4404-9CD0-2041E2D2324F}"/>
              </a:ext>
            </a:extLst>
          </p:cNvPr>
          <p:cNvSpPr/>
          <p:nvPr/>
        </p:nvSpPr>
        <p:spPr>
          <a:xfrm>
            <a:off x="3585351" y="2663639"/>
            <a:ext cx="1800000" cy="396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0" rtlCol="0" anchor="ctr"/>
          <a:lstStyle/>
          <a:p>
            <a:pPr algn="ctr"/>
            <a:r>
              <a:rPr lang="en-US" sz="1100" b="1" dirty="0">
                <a:solidFill>
                  <a:sysClr val="windowText" lastClr="000000"/>
                </a:solidFill>
              </a:rPr>
              <a:t>Exploratory data analysis</a:t>
            </a:r>
            <a:endParaRPr lang="pt-BR" sz="1100" b="1" dirty="0">
              <a:solidFill>
                <a:sysClr val="windowText" lastClr="000000"/>
              </a:solidFill>
            </a:endParaRPr>
          </a:p>
        </p:txBody>
      </p:sp>
      <p:sp>
        <p:nvSpPr>
          <p:cNvPr id="16" name="Rectangle 15">
            <a:extLst>
              <a:ext uri="{FF2B5EF4-FFF2-40B4-BE49-F238E27FC236}">
                <a16:creationId xmlns:a16="http://schemas.microsoft.com/office/drawing/2014/main" id="{842353D0-26FC-44B4-B600-CDCFA73C9D89}"/>
              </a:ext>
            </a:extLst>
          </p:cNvPr>
          <p:cNvSpPr/>
          <p:nvPr/>
        </p:nvSpPr>
        <p:spPr>
          <a:xfrm>
            <a:off x="3585351" y="3115726"/>
            <a:ext cx="1800000" cy="396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0" rtlCol="0" anchor="ctr"/>
          <a:lstStyle/>
          <a:p>
            <a:r>
              <a:rPr lang="en-US" sz="1100" b="1" dirty="0">
                <a:solidFill>
                  <a:schemeClr val="tx1"/>
                </a:solidFill>
              </a:rPr>
              <a:t>Understand each predictor</a:t>
            </a:r>
          </a:p>
        </p:txBody>
      </p:sp>
      <p:sp>
        <p:nvSpPr>
          <p:cNvPr id="18" name="Rectangle 17">
            <a:extLst>
              <a:ext uri="{FF2B5EF4-FFF2-40B4-BE49-F238E27FC236}">
                <a16:creationId xmlns:a16="http://schemas.microsoft.com/office/drawing/2014/main" id="{E68A2A02-A8AE-4E63-92E2-90A94F005C14}"/>
              </a:ext>
            </a:extLst>
          </p:cNvPr>
          <p:cNvSpPr/>
          <p:nvPr/>
        </p:nvSpPr>
        <p:spPr>
          <a:xfrm>
            <a:off x="3585350" y="3583358"/>
            <a:ext cx="1800000" cy="396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0" rtlCol="0" anchor="ctr"/>
          <a:lstStyle/>
          <a:p>
            <a:pPr algn="ctr"/>
            <a:r>
              <a:rPr lang="en-US" sz="1100" b="1" dirty="0">
                <a:solidFill>
                  <a:schemeClr val="tx1"/>
                </a:solidFill>
              </a:rPr>
              <a:t>Explore the impact of each predictor on income</a:t>
            </a:r>
          </a:p>
        </p:txBody>
      </p:sp>
      <p:sp>
        <p:nvSpPr>
          <p:cNvPr id="21" name="Rectangle 20">
            <a:extLst>
              <a:ext uri="{FF2B5EF4-FFF2-40B4-BE49-F238E27FC236}">
                <a16:creationId xmlns:a16="http://schemas.microsoft.com/office/drawing/2014/main" id="{19A82C09-9A2E-4499-A931-4C22FD4A7BAA}"/>
              </a:ext>
            </a:extLst>
          </p:cNvPr>
          <p:cNvSpPr/>
          <p:nvPr/>
        </p:nvSpPr>
        <p:spPr>
          <a:xfrm>
            <a:off x="5468075" y="2663639"/>
            <a:ext cx="1800000" cy="396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rIns="0" rtlCol="0" anchor="ctr"/>
          <a:lstStyle/>
          <a:p>
            <a:pPr algn="ctr"/>
            <a:r>
              <a:rPr lang="en-US" sz="1100" b="1" dirty="0">
                <a:solidFill>
                  <a:schemeClr val="tx1"/>
                </a:solidFill>
              </a:rPr>
              <a:t>What questions do we want to answer?</a:t>
            </a:r>
          </a:p>
        </p:txBody>
      </p:sp>
      <p:sp>
        <p:nvSpPr>
          <p:cNvPr id="22" name="Rectangle 21">
            <a:extLst>
              <a:ext uri="{FF2B5EF4-FFF2-40B4-BE49-F238E27FC236}">
                <a16:creationId xmlns:a16="http://schemas.microsoft.com/office/drawing/2014/main" id="{5F37061A-F1F6-4DC0-82AB-D6748DE1EF71}"/>
              </a:ext>
            </a:extLst>
          </p:cNvPr>
          <p:cNvSpPr/>
          <p:nvPr/>
        </p:nvSpPr>
        <p:spPr>
          <a:xfrm>
            <a:off x="5468075" y="3115976"/>
            <a:ext cx="1800000" cy="396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Test multiple hypotheses</a:t>
            </a:r>
          </a:p>
        </p:txBody>
      </p:sp>
      <p:sp>
        <p:nvSpPr>
          <p:cNvPr id="23" name="Rectangle 22">
            <a:extLst>
              <a:ext uri="{FF2B5EF4-FFF2-40B4-BE49-F238E27FC236}">
                <a16:creationId xmlns:a16="http://schemas.microsoft.com/office/drawing/2014/main" id="{DD9FEF81-745C-4DA4-A691-C59A6896A100}"/>
              </a:ext>
            </a:extLst>
          </p:cNvPr>
          <p:cNvSpPr/>
          <p:nvPr/>
        </p:nvSpPr>
        <p:spPr>
          <a:xfrm>
            <a:off x="5468075" y="3568313"/>
            <a:ext cx="1800000" cy="396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tx1"/>
                </a:solidFill>
              </a:rPr>
              <a:t>Provide observations and insights</a:t>
            </a:r>
            <a:endParaRPr lang="pt-BR" sz="1100" dirty="0">
              <a:solidFill>
                <a:sysClr val="windowText" lastClr="000000"/>
              </a:solidFill>
            </a:endParaRPr>
          </a:p>
        </p:txBody>
      </p:sp>
      <p:sp>
        <p:nvSpPr>
          <p:cNvPr id="26" name="Rectangle 25">
            <a:extLst>
              <a:ext uri="{FF2B5EF4-FFF2-40B4-BE49-F238E27FC236}">
                <a16:creationId xmlns:a16="http://schemas.microsoft.com/office/drawing/2014/main" id="{4D8F9B76-29CE-469F-AC4A-E1573478D65C}"/>
              </a:ext>
            </a:extLst>
          </p:cNvPr>
          <p:cNvSpPr/>
          <p:nvPr/>
        </p:nvSpPr>
        <p:spPr>
          <a:xfrm>
            <a:off x="7353257" y="2663639"/>
            <a:ext cx="1800000" cy="396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ysClr val="windowText" lastClr="000000"/>
                </a:solidFill>
              </a:rPr>
              <a:t>Deliver results</a:t>
            </a:r>
            <a:endParaRPr lang="pt-BR" sz="1100" b="1" dirty="0">
              <a:solidFill>
                <a:sysClr val="windowText" lastClr="000000"/>
              </a:solidFill>
            </a:endParaRPr>
          </a:p>
        </p:txBody>
      </p:sp>
      <p:sp>
        <p:nvSpPr>
          <p:cNvPr id="27" name="Rectangle 26">
            <a:extLst>
              <a:ext uri="{FF2B5EF4-FFF2-40B4-BE49-F238E27FC236}">
                <a16:creationId xmlns:a16="http://schemas.microsoft.com/office/drawing/2014/main" id="{61AC051D-ED64-4BCE-BE46-025C7ABD70CA}"/>
              </a:ext>
            </a:extLst>
          </p:cNvPr>
          <p:cNvSpPr/>
          <p:nvPr/>
        </p:nvSpPr>
        <p:spPr>
          <a:xfrm>
            <a:off x="7350799" y="3115726"/>
            <a:ext cx="1800000" cy="396000"/>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ysClr val="windowText" lastClr="000000"/>
                </a:solidFill>
              </a:rPr>
              <a:t>What did we learn?</a:t>
            </a:r>
          </a:p>
        </p:txBody>
      </p:sp>
      <p:sp>
        <p:nvSpPr>
          <p:cNvPr id="28" name="Title 3">
            <a:extLst>
              <a:ext uri="{FF2B5EF4-FFF2-40B4-BE49-F238E27FC236}">
                <a16:creationId xmlns:a16="http://schemas.microsoft.com/office/drawing/2014/main" id="{4904557C-0067-462A-8DEF-EA2B469D2642}"/>
              </a:ext>
            </a:extLst>
          </p:cNvPr>
          <p:cNvSpPr>
            <a:spLocks noGrp="1"/>
          </p:cNvSpPr>
          <p:nvPr>
            <p:ph type="title"/>
          </p:nvPr>
        </p:nvSpPr>
        <p:spPr>
          <a:xfrm>
            <a:off x="762000" y="508000"/>
            <a:ext cx="10671048" cy="822960"/>
          </a:xfrm>
        </p:spPr>
        <p:txBody>
          <a:bodyPr/>
          <a:lstStyle/>
          <a:p>
            <a:r>
              <a:rPr lang="en-US" dirty="0"/>
              <a:t>Project Approach</a:t>
            </a:r>
          </a:p>
        </p:txBody>
      </p:sp>
    </p:spTree>
    <p:extLst>
      <p:ext uri="{BB962C8B-B14F-4D97-AF65-F5344CB8AC3E}">
        <p14:creationId xmlns:p14="http://schemas.microsoft.com/office/powerpoint/2010/main" val="1734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18D41D5-C98F-4C31-B275-89A007D4973A}"/>
              </a:ext>
            </a:extLst>
          </p:cNvPr>
          <p:cNvSpPr txBox="1">
            <a:spLocks/>
          </p:cNvSpPr>
          <p:nvPr/>
        </p:nvSpPr>
        <p:spPr>
          <a:xfrm>
            <a:off x="463717" y="2062156"/>
            <a:ext cx="10671048" cy="1366844"/>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800" dirty="0">
                <a:solidFill>
                  <a:schemeClr val="bg1"/>
                </a:solidFill>
              </a:rPr>
              <a:t>Analyze U.S. Census Data</a:t>
            </a:r>
          </a:p>
          <a:p>
            <a:pPr algn="ctr"/>
            <a:r>
              <a:rPr lang="en-US" sz="2400" dirty="0" err="1">
                <a:solidFill>
                  <a:schemeClr val="bg1"/>
                </a:solidFill>
              </a:rPr>
              <a:t>Jupyter</a:t>
            </a:r>
            <a:r>
              <a:rPr lang="en-US" sz="2400" dirty="0">
                <a:solidFill>
                  <a:schemeClr val="bg1"/>
                </a:solidFill>
              </a:rPr>
              <a:t> Notebook</a:t>
            </a:r>
          </a:p>
        </p:txBody>
      </p:sp>
    </p:spTree>
    <p:extLst>
      <p:ext uri="{BB962C8B-B14F-4D97-AF65-F5344CB8AC3E}">
        <p14:creationId xmlns:p14="http://schemas.microsoft.com/office/powerpoint/2010/main" val="14110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18D41D5-C98F-4C31-B275-89A007D4973A}"/>
              </a:ext>
            </a:extLst>
          </p:cNvPr>
          <p:cNvSpPr txBox="1">
            <a:spLocks/>
          </p:cNvSpPr>
          <p:nvPr/>
        </p:nvSpPr>
        <p:spPr>
          <a:xfrm>
            <a:off x="463717" y="2062156"/>
            <a:ext cx="10671048" cy="1366844"/>
          </a:xfrm>
          <a:prstGeom prst="rect">
            <a:avLst/>
          </a:prstGeom>
        </p:spPr>
        <p:txBody>
          <a:bodyPr/>
          <a:lstStyle>
            <a:lvl1pPr marL="0" marR="0" indent="0" algn="l" defTabSz="914400" rtl="0" eaLnBrk="1" fontAlgn="auto" latinLnBrk="0" hangingPunct="1">
              <a:lnSpc>
                <a:spcPct val="95000"/>
              </a:lnSpc>
              <a:spcBef>
                <a:spcPts val="600"/>
              </a:spcBef>
              <a:spcAft>
                <a:spcPts val="0"/>
              </a:spcAft>
              <a:buClrTx/>
              <a:buSzTx/>
              <a:buFont typeface="System Font Regular"/>
              <a:buNone/>
              <a:tabLst/>
              <a:defRPr sz="1800" b="0" i="0" kern="1200">
                <a:solidFill>
                  <a:schemeClr val="tx1"/>
                </a:solidFill>
                <a:latin typeface="Oracle Sans" panose="020B0503020204020204" pitchFamily="34" charset="0"/>
                <a:ea typeface="+mn-ea"/>
                <a:cs typeface="Oracle Sans" panose="020B0503020204020204" pitchFamily="34" charset="0"/>
              </a:defRPr>
            </a:lvl1pPr>
            <a:lvl2pPr marL="365760" marR="0" indent="-182880" algn="l" defTabSz="914400" rtl="0" eaLnBrk="1" fontAlgn="auto" latinLnBrk="0" hangingPunct="1">
              <a:lnSpc>
                <a:spcPct val="95000"/>
              </a:lnSpc>
              <a:spcBef>
                <a:spcPts val="600"/>
              </a:spcBef>
              <a:spcAft>
                <a:spcPts val="0"/>
              </a:spcAft>
              <a:buClrTx/>
              <a:buSzPct val="100000"/>
              <a:buFont typeface="Arial" panose="020B0604020202020204" pitchFamily="34" charset="0"/>
              <a:buChar char="•"/>
              <a:tabLst/>
              <a:defRPr sz="1800" b="0" i="0" kern="1200">
                <a:solidFill>
                  <a:schemeClr val="tx1"/>
                </a:solidFill>
                <a:latin typeface="Oracle Sans" panose="020B0503020204020204" pitchFamily="34" charset="0"/>
                <a:ea typeface="+mn-ea"/>
                <a:cs typeface="Oracle Sans" panose="020B0503020204020204" pitchFamily="34" charset="0"/>
              </a:defRPr>
            </a:lvl2pPr>
            <a:lvl3pPr marL="731520" marR="0" indent="-182880" algn="l" defTabSz="914400" rtl="0" eaLnBrk="1" fontAlgn="auto" latinLnBrk="0" hangingPunct="1">
              <a:lnSpc>
                <a:spcPct val="95000"/>
              </a:lnSpc>
              <a:spcBef>
                <a:spcPts val="400"/>
              </a:spcBef>
              <a:spcAft>
                <a:spcPts val="0"/>
              </a:spcAft>
              <a:buClrTx/>
              <a:buSzPct val="120000"/>
              <a:buFont typeface="System Font Regular"/>
              <a:buChar char="-"/>
              <a:tabLst/>
              <a:defRPr sz="1600" kern="1200">
                <a:solidFill>
                  <a:schemeClr val="tx1"/>
                </a:solidFill>
                <a:latin typeface="Oracle Sans Light" panose="020B0403020204020204" pitchFamily="34" charset="0"/>
                <a:ea typeface="+mn-ea"/>
                <a:cs typeface="Oracle Sans Light" panose="020B0403020204020204" pitchFamily="34" charset="0"/>
              </a:defRPr>
            </a:lvl3pPr>
            <a:lvl4pPr marL="1097280" marR="0" indent="-182880" algn="l" defTabSz="914400" rtl="0" eaLnBrk="1" fontAlgn="auto" latinLnBrk="0" hangingPunct="1">
              <a:lnSpc>
                <a:spcPct val="95000"/>
              </a:lnSpc>
              <a:spcBef>
                <a:spcPts val="400"/>
              </a:spcBef>
              <a:spcAft>
                <a:spcPts val="0"/>
              </a:spcAft>
              <a:buClrTx/>
              <a:buSzPct val="100000"/>
              <a:buFont typeface="System Font Regular"/>
              <a:buChar char="◦"/>
              <a:tabLst/>
              <a:defRPr sz="1400" kern="1200">
                <a:solidFill>
                  <a:schemeClr val="tx1"/>
                </a:solidFill>
                <a:latin typeface="Oracle Sans Light" panose="020B0403020204020204" pitchFamily="34" charset="0"/>
                <a:ea typeface="+mn-ea"/>
                <a:cs typeface="Oracle Sans Light" panose="020B0403020204020204" pitchFamily="34" charset="0"/>
              </a:defRPr>
            </a:lvl4pPr>
            <a:lvl5pPr marL="1463040" marR="0" indent="-182880" algn="l" defTabSz="914400" rtl="0" eaLnBrk="1" fontAlgn="auto" latinLnBrk="0" hangingPunct="1">
              <a:lnSpc>
                <a:spcPct val="95000"/>
              </a:lnSpc>
              <a:spcBef>
                <a:spcPts val="400"/>
              </a:spcBef>
              <a:spcAft>
                <a:spcPts val="0"/>
              </a:spcAft>
              <a:buClrTx/>
              <a:buSzTx/>
              <a:buFont typeface="System Font Regular"/>
              <a:buChar char="•"/>
              <a:tabLst/>
              <a:defRPr sz="1200" kern="1200">
                <a:solidFill>
                  <a:schemeClr val="tx1"/>
                </a:solidFill>
                <a:latin typeface="Oracle Sans Light" panose="020B0403020204020204" pitchFamily="34" charset="0"/>
                <a:ea typeface="+mn-ea"/>
                <a:cs typeface="Oracle Sans Light" panose="020B0403020204020204" pitchFamily="34" charset="0"/>
              </a:defRPr>
            </a:lvl5pPr>
            <a:lvl6pPr marL="1828800" indent="-182880" algn="l" defTabSz="914400" rtl="0" eaLnBrk="1" latinLnBrk="0" hangingPunct="1">
              <a:lnSpc>
                <a:spcPct val="95000"/>
              </a:lnSpc>
              <a:spcBef>
                <a:spcPts val="400"/>
              </a:spcBef>
              <a:spcAft>
                <a:spcPts val="0"/>
              </a:spcAft>
              <a:buSzPct val="120000"/>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6pPr>
            <a:lvl7pPr marL="2194560" indent="-182880" algn="l" defTabSz="914400" rtl="0" eaLnBrk="1" latinLnBrk="0" hangingPunct="1">
              <a:lnSpc>
                <a:spcPct val="95000"/>
              </a:lnSpc>
              <a:spcBef>
                <a:spcPts val="400"/>
              </a:spcBef>
              <a:spcAft>
                <a:spcPts val="0"/>
              </a:spcAft>
              <a:buFont typeface="System Font Regular"/>
              <a:buChar char="◦"/>
              <a:defRPr sz="1200" b="0" i="0" kern="1200">
                <a:solidFill>
                  <a:schemeClr val="tx1"/>
                </a:solidFill>
                <a:latin typeface="Oracle Sans Light" panose="020B0403020204020204" pitchFamily="34" charset="0"/>
                <a:ea typeface="+mn-ea"/>
                <a:cs typeface="Oracle Sans Light" panose="020B0403020204020204" pitchFamily="34" charset="0"/>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4800" dirty="0">
                <a:solidFill>
                  <a:schemeClr val="bg1"/>
                </a:solidFill>
              </a:rPr>
              <a:t>Conclusions</a:t>
            </a:r>
            <a:endParaRPr lang="en-US" sz="2400" dirty="0">
              <a:solidFill>
                <a:schemeClr val="bg1"/>
              </a:solidFill>
            </a:endParaRPr>
          </a:p>
        </p:txBody>
      </p:sp>
    </p:spTree>
    <p:extLst>
      <p:ext uri="{BB962C8B-B14F-4D97-AF65-F5344CB8AC3E}">
        <p14:creationId xmlns:p14="http://schemas.microsoft.com/office/powerpoint/2010/main" val="289146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Parent Master">
  <a:themeElements>
    <a:clrScheme name="Redwood">
      <a:dk1>
        <a:srgbClr val="312D2A"/>
      </a:dk1>
      <a:lt1>
        <a:srgbClr val="FCFBFA"/>
      </a:lt1>
      <a:dk2>
        <a:srgbClr val="312D2A"/>
      </a:dk2>
      <a:lt2>
        <a:srgbClr val="FCFBFA"/>
      </a:lt2>
      <a:accent1>
        <a:srgbClr val="C74634"/>
      </a:accent1>
      <a:accent2>
        <a:srgbClr val="FACD62"/>
      </a:accent2>
      <a:accent3>
        <a:srgbClr val="94AFAF"/>
      </a:accent3>
      <a:accent4>
        <a:srgbClr val="2B6242"/>
      </a:accent4>
      <a:accent5>
        <a:srgbClr val="AE562C"/>
      </a:accent5>
      <a:accent6>
        <a:srgbClr val="759C6C"/>
      </a:accent6>
      <a:hlink>
        <a:srgbClr val="2C5967"/>
      </a:hlink>
      <a:folHlink>
        <a:srgbClr val="2C5967"/>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Ocean">
      <a:srgbClr val="2C5967"/>
    </a:custClr>
    <a:custClr name="Surf">
      <a:srgbClr val="41817E"/>
    </a:custClr>
    <a:custClr name="Sand">
      <a:srgbClr val="E5DBBE"/>
    </a:custClr>
    <a:custClr name="Pebble">
      <a:srgbClr val="8B8580"/>
    </a:custClr>
    <a:custClr name="Granite">
      <a:srgbClr val="67605B"/>
    </a:custClr>
  </a:custClrLst>
  <a:extLst>
    <a:ext uri="{05A4C25C-085E-4340-85A3-A5531E510DB2}">
      <thm15:themeFamily xmlns:thm15="http://schemas.microsoft.com/office/thememl/2012/main" name="Oracle Redwood v.1.13" id="{2E9F41A3-D31B-554A-8B1B-2DD86BF84303}" vid="{3D569BFC-AF32-5F4F-BAA6-0F119E81C46A}"/>
    </a:ext>
  </a:extLst>
</a:theme>
</file>

<file path=ppt/theme/theme2.xml><?xml version="1.0" encoding="utf-8"?>
<a:theme xmlns:a="http://schemas.openxmlformats.org/drawingml/2006/main" name="Light Master ">
  <a:themeElements>
    <a:clrScheme name="Oracle NEW">
      <a:dk1>
        <a:srgbClr val="4E3629"/>
      </a:dk1>
      <a:lt1>
        <a:sysClr val="window" lastClr="FFFFFF"/>
      </a:lt1>
      <a:dk2>
        <a:srgbClr val="312D2A"/>
      </a:dk2>
      <a:lt2>
        <a:srgbClr val="E0E2E1"/>
      </a:lt2>
      <a:accent1>
        <a:srgbClr val="D1350F"/>
      </a:accent1>
      <a:accent2>
        <a:srgbClr val="E6AC58"/>
      </a:accent2>
      <a:accent3>
        <a:srgbClr val="94AFAF"/>
      </a:accent3>
      <a:accent4>
        <a:srgbClr val="2B6242"/>
      </a:accent4>
      <a:accent5>
        <a:srgbClr val="2C5967"/>
      </a:accent5>
      <a:accent6>
        <a:srgbClr val="AE562C"/>
      </a:accent6>
      <a:hlink>
        <a:srgbClr val="2C5967"/>
      </a:hlink>
      <a:folHlink>
        <a:srgbClr val="F5B642"/>
      </a:folHlink>
    </a:clrScheme>
    <a:fontScheme name="Oracle">
      <a:majorFont>
        <a:latin typeface="Georgia"/>
        <a:ea typeface=""/>
        <a:cs typeface=""/>
      </a:majorFont>
      <a:minorFont>
        <a:latin typeface="Oracl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est (NXPowerLite Copy).pptx" id="{AE310C2E-BC4D-4F56-BD76-471CBE522D37}" vid="{029E71FD-0602-46C5-BB56-049A17F1B99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Parent Master</Template>
  <TotalTime>22254</TotalTime>
  <Words>166</Words>
  <Application>Microsoft Office PowerPoint</Application>
  <PresentationFormat>Widescreen</PresentationFormat>
  <Paragraphs>40</Paragraphs>
  <Slides>6</Slides>
  <Notes>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vt:i4>
      </vt:variant>
    </vt:vector>
  </HeadingPairs>
  <TitlesOfParts>
    <vt:vector size="16" baseType="lpstr">
      <vt:lpstr>Arial</vt:lpstr>
      <vt:lpstr>Calibri</vt:lpstr>
      <vt:lpstr>Georgia</vt:lpstr>
      <vt:lpstr>Gill Sans Light</vt:lpstr>
      <vt:lpstr>Oracle Sans</vt:lpstr>
      <vt:lpstr>Oracle Sans Light</vt:lpstr>
      <vt:lpstr>System Font Regular</vt:lpstr>
      <vt:lpstr>Wingdings</vt:lpstr>
      <vt:lpstr>Parent Master</vt:lpstr>
      <vt:lpstr>Light Master </vt:lpstr>
      <vt:lpstr>University of Minnesota</vt:lpstr>
      <vt:lpstr>Meet the Team</vt:lpstr>
      <vt:lpstr>Analyze U.S. Census Data</vt:lpstr>
      <vt:lpstr>Project Approach</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(up to two lines)</dc:title>
  <dc:creator>Mark Jenkins</dc:creator>
  <cp:lastModifiedBy>Jeanine Vincent</cp:lastModifiedBy>
  <cp:revision>311</cp:revision>
  <dcterms:created xsi:type="dcterms:W3CDTF">2020-01-08T21:39:13Z</dcterms:created>
  <dcterms:modified xsi:type="dcterms:W3CDTF">2020-08-01T17:40:38Z</dcterms:modified>
</cp:coreProperties>
</file>